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0C172F-8830-40D5-B5B2-778CD2ACAFB0}" type="doc">
      <dgm:prSet loTypeId="urn:microsoft.com/office/officeart/2008/layout/HorizontalMultiLevelHierarchy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it-IT"/>
        </a:p>
      </dgm:t>
    </dgm:pt>
    <dgm:pt modelId="{3D5E764C-05EE-456B-9893-2CD3905CEB86}">
      <dgm:prSet phldrT="[Testo]" custT="1"/>
      <dgm:spPr/>
      <dgm:t>
        <a:bodyPr/>
        <a:lstStyle/>
        <a:p>
          <a:r>
            <a:rPr lang="it-IT" sz="1200" dirty="0" smtClean="0"/>
            <a:t>PRESIDENTE</a:t>
          </a:r>
        </a:p>
        <a:p>
          <a:r>
            <a:rPr lang="it-IT" sz="1200" dirty="0" smtClean="0"/>
            <a:t>Pinuccia zone</a:t>
          </a:r>
          <a:endParaRPr lang="it-IT" sz="1200" dirty="0"/>
        </a:p>
      </dgm:t>
    </dgm:pt>
    <dgm:pt modelId="{3D5D0B1D-35E4-4D21-B0D2-E1C3F9232B75}" type="parTrans" cxnId="{F2578BCC-684C-4575-A7F5-557AD9066ED8}">
      <dgm:prSet/>
      <dgm:spPr/>
      <dgm:t>
        <a:bodyPr/>
        <a:lstStyle/>
        <a:p>
          <a:endParaRPr lang="it-IT"/>
        </a:p>
      </dgm:t>
    </dgm:pt>
    <dgm:pt modelId="{C46C5BDC-4A95-41DB-8720-D0EFA8EB86F1}" type="sibTrans" cxnId="{F2578BCC-684C-4575-A7F5-557AD9066ED8}">
      <dgm:prSet/>
      <dgm:spPr/>
      <dgm:t>
        <a:bodyPr/>
        <a:lstStyle/>
        <a:p>
          <a:endParaRPr lang="it-IT"/>
        </a:p>
      </dgm:t>
    </dgm:pt>
    <dgm:pt modelId="{04C43EF7-D045-49AC-9237-8EAC31691F20}" type="asst">
      <dgm:prSet phldrT="[Testo]" custT="1"/>
      <dgm:spPr/>
      <dgm:t>
        <a:bodyPr/>
        <a:lstStyle/>
        <a:p>
          <a:r>
            <a:rPr lang="it-IT" sz="1200" dirty="0" smtClean="0"/>
            <a:t>VICE PRESIDENTE</a:t>
          </a:r>
        </a:p>
        <a:p>
          <a:r>
            <a:rPr lang="it-IT" sz="1200" dirty="0" smtClean="0"/>
            <a:t>Paola </a:t>
          </a:r>
          <a:r>
            <a:rPr lang="it-IT" sz="1200" dirty="0" err="1" smtClean="0"/>
            <a:t>Belliato</a:t>
          </a:r>
          <a:endParaRPr lang="it-IT" sz="1200" dirty="0"/>
        </a:p>
      </dgm:t>
    </dgm:pt>
    <dgm:pt modelId="{40879423-0D35-4966-8306-69639044C631}" type="parTrans" cxnId="{2E571797-E9D5-4366-8F03-5B7D933D31CF}">
      <dgm:prSet custT="1"/>
      <dgm:spPr/>
      <dgm:t>
        <a:bodyPr/>
        <a:lstStyle/>
        <a:p>
          <a:endParaRPr lang="it-IT" sz="1200"/>
        </a:p>
      </dgm:t>
    </dgm:pt>
    <dgm:pt modelId="{891EDA40-8E89-403F-BD0D-7376C44A7F1B}" type="sibTrans" cxnId="{2E571797-E9D5-4366-8F03-5B7D933D31CF}">
      <dgm:prSet/>
      <dgm:spPr/>
      <dgm:t>
        <a:bodyPr/>
        <a:lstStyle/>
        <a:p>
          <a:endParaRPr lang="it-IT"/>
        </a:p>
      </dgm:t>
    </dgm:pt>
    <dgm:pt modelId="{ADCE8733-D416-4EA2-B24A-2D98DF854735}">
      <dgm:prSet phldrT="[Testo]" custT="1"/>
      <dgm:spPr/>
      <dgm:t>
        <a:bodyPr/>
        <a:lstStyle/>
        <a:p>
          <a:r>
            <a:rPr lang="it-IT" sz="1200" dirty="0" smtClean="0"/>
            <a:t>DIRETTORE SPORTIVO</a:t>
          </a:r>
        </a:p>
        <a:p>
          <a:r>
            <a:rPr lang="it-IT" sz="1200" dirty="0" smtClean="0"/>
            <a:t>Gabriele Rossi</a:t>
          </a:r>
        </a:p>
        <a:p>
          <a:r>
            <a:rPr lang="it-IT" sz="1200" b="0" i="1" dirty="0" smtClean="0"/>
            <a:t>CONSIGLIERE REGIONALE FGV-FGI</a:t>
          </a:r>
          <a:endParaRPr lang="it-IT" sz="1200" dirty="0"/>
        </a:p>
      </dgm:t>
    </dgm:pt>
    <dgm:pt modelId="{1256FE9F-BEBA-4FF4-8E45-63A7F0CB4BC3}" type="parTrans" cxnId="{79452BB3-49AA-415D-80B9-29B4B1731971}">
      <dgm:prSet custT="1"/>
      <dgm:spPr/>
      <dgm:t>
        <a:bodyPr/>
        <a:lstStyle/>
        <a:p>
          <a:endParaRPr lang="it-IT" sz="1200"/>
        </a:p>
      </dgm:t>
    </dgm:pt>
    <dgm:pt modelId="{99F3D9F2-53B3-4680-91A2-9179C2A32CC9}" type="sibTrans" cxnId="{79452BB3-49AA-415D-80B9-29B4B1731971}">
      <dgm:prSet/>
      <dgm:spPr/>
      <dgm:t>
        <a:bodyPr/>
        <a:lstStyle/>
        <a:p>
          <a:endParaRPr lang="it-IT"/>
        </a:p>
      </dgm:t>
    </dgm:pt>
    <dgm:pt modelId="{33D4002F-5D71-4EEC-A4B6-C4A4C1B436DD}">
      <dgm:prSet phldrT="[Testo]" custT="1"/>
      <dgm:spPr/>
      <dgm:t>
        <a:bodyPr/>
        <a:lstStyle/>
        <a:p>
          <a:r>
            <a:rPr lang="it-IT" sz="1200" dirty="0" smtClean="0"/>
            <a:t>CONSIGLIERE</a:t>
          </a:r>
        </a:p>
        <a:p>
          <a:r>
            <a:rPr lang="it-IT" sz="1200" b="0" i="1" dirty="0" smtClean="0"/>
            <a:t>Barbara Della Fortuna</a:t>
          </a:r>
          <a:endParaRPr lang="it-IT" sz="1200" dirty="0"/>
        </a:p>
      </dgm:t>
    </dgm:pt>
    <dgm:pt modelId="{6C53F907-8055-4F32-89D7-34EB8E4A0723}" type="parTrans" cxnId="{A713D879-1441-49FF-8416-086B989BD962}">
      <dgm:prSet custT="1"/>
      <dgm:spPr/>
      <dgm:t>
        <a:bodyPr/>
        <a:lstStyle/>
        <a:p>
          <a:endParaRPr lang="it-IT" sz="1200"/>
        </a:p>
      </dgm:t>
    </dgm:pt>
    <dgm:pt modelId="{0144F5E9-0E5D-47B3-BA5F-EDCC57186633}" type="sibTrans" cxnId="{A713D879-1441-49FF-8416-086B989BD962}">
      <dgm:prSet/>
      <dgm:spPr/>
      <dgm:t>
        <a:bodyPr/>
        <a:lstStyle/>
        <a:p>
          <a:endParaRPr lang="it-IT"/>
        </a:p>
      </dgm:t>
    </dgm:pt>
    <dgm:pt modelId="{8163C392-3B26-48D0-98E5-F94660F0517B}">
      <dgm:prSet phldrT="[Testo]" custT="1"/>
      <dgm:spPr/>
      <dgm:t>
        <a:bodyPr/>
        <a:lstStyle/>
        <a:p>
          <a:r>
            <a:rPr lang="it-IT" sz="1200" dirty="0" smtClean="0"/>
            <a:t>CONSIGLIERE</a:t>
          </a:r>
        </a:p>
        <a:p>
          <a:r>
            <a:rPr lang="it-IT" sz="1200" b="0" i="1" dirty="0" smtClean="0"/>
            <a:t>Ivan Nardi</a:t>
          </a:r>
          <a:endParaRPr lang="it-IT" sz="1200" dirty="0"/>
        </a:p>
      </dgm:t>
    </dgm:pt>
    <dgm:pt modelId="{2AEB0A7A-376C-453E-B530-D0AA3C7A575A}" type="parTrans" cxnId="{B63EF2B4-CB7D-437A-8F83-A6D3BA53BF80}">
      <dgm:prSet custT="1"/>
      <dgm:spPr/>
      <dgm:t>
        <a:bodyPr/>
        <a:lstStyle/>
        <a:p>
          <a:endParaRPr lang="it-IT" sz="1200"/>
        </a:p>
      </dgm:t>
    </dgm:pt>
    <dgm:pt modelId="{460BA7B4-44A3-4C70-92D0-5AD69410EE80}" type="sibTrans" cxnId="{B63EF2B4-CB7D-437A-8F83-A6D3BA53BF80}">
      <dgm:prSet/>
      <dgm:spPr/>
      <dgm:t>
        <a:bodyPr/>
        <a:lstStyle/>
        <a:p>
          <a:endParaRPr lang="it-IT"/>
        </a:p>
      </dgm:t>
    </dgm:pt>
    <dgm:pt modelId="{A55B5885-A047-4CDF-8966-8EA143F5842F}">
      <dgm:prSet custT="1"/>
      <dgm:spPr/>
      <dgm:t>
        <a:bodyPr/>
        <a:lstStyle/>
        <a:p>
          <a:r>
            <a:rPr lang="it-IT" sz="1200" dirty="0" smtClean="0"/>
            <a:t>DIRETTRICE TECNICA</a:t>
          </a:r>
        </a:p>
        <a:p>
          <a:r>
            <a:rPr lang="it-IT" sz="1200" dirty="0" err="1" smtClean="0"/>
            <a:t>Dott.Sa</a:t>
          </a:r>
          <a:r>
            <a:rPr lang="it-IT" sz="1200" dirty="0" smtClean="0"/>
            <a:t> Veronica Longo</a:t>
          </a:r>
        </a:p>
        <a:p>
          <a:r>
            <a:rPr lang="it-IT" sz="1200" dirty="0" smtClean="0"/>
            <a:t>Giudice internazionale</a:t>
          </a:r>
        </a:p>
        <a:p>
          <a:r>
            <a:rPr lang="it-IT" sz="1200" dirty="0" smtClean="0"/>
            <a:t>FIG</a:t>
          </a:r>
          <a:endParaRPr lang="it-IT" sz="1200" dirty="0"/>
        </a:p>
      </dgm:t>
    </dgm:pt>
    <dgm:pt modelId="{BF60C6B2-F5AC-4E13-BC9E-1A3D4E490887}" type="parTrans" cxnId="{363A188B-4FDA-4932-910D-68E6189344A2}">
      <dgm:prSet custT="1"/>
      <dgm:spPr/>
      <dgm:t>
        <a:bodyPr/>
        <a:lstStyle/>
        <a:p>
          <a:endParaRPr lang="it-IT" sz="1200"/>
        </a:p>
      </dgm:t>
    </dgm:pt>
    <dgm:pt modelId="{3923291C-C3BB-4A45-8C62-92C540C2BA63}" type="sibTrans" cxnId="{363A188B-4FDA-4932-910D-68E6189344A2}">
      <dgm:prSet/>
      <dgm:spPr/>
      <dgm:t>
        <a:bodyPr/>
        <a:lstStyle/>
        <a:p>
          <a:endParaRPr lang="it-IT"/>
        </a:p>
      </dgm:t>
    </dgm:pt>
    <dgm:pt modelId="{065EE445-3103-40E3-A061-925BE2368B3E}" type="asst">
      <dgm:prSet custT="1"/>
      <dgm:spPr/>
      <dgm:t>
        <a:bodyPr/>
        <a:lstStyle/>
        <a:p>
          <a:r>
            <a:rPr lang="it-IT" sz="1200" dirty="0" smtClean="0"/>
            <a:t>SEZIONE GINNASTICA ARTISTICA</a:t>
          </a:r>
        </a:p>
      </dgm:t>
    </dgm:pt>
    <dgm:pt modelId="{1A69099E-76FC-47E7-BAA2-FAFC96108E6D}" type="parTrans" cxnId="{BC035C87-FCD1-4B25-9D92-3553A376E3A6}">
      <dgm:prSet custT="1"/>
      <dgm:spPr/>
      <dgm:t>
        <a:bodyPr/>
        <a:lstStyle/>
        <a:p>
          <a:endParaRPr lang="it-IT" sz="1200"/>
        </a:p>
      </dgm:t>
    </dgm:pt>
    <dgm:pt modelId="{CEEA8BBE-01FB-4F60-A392-88AB01683285}" type="sibTrans" cxnId="{BC035C87-FCD1-4B25-9D92-3553A376E3A6}">
      <dgm:prSet/>
      <dgm:spPr/>
      <dgm:t>
        <a:bodyPr/>
        <a:lstStyle/>
        <a:p>
          <a:endParaRPr lang="it-IT"/>
        </a:p>
      </dgm:t>
    </dgm:pt>
    <dgm:pt modelId="{5769297C-5ECF-4597-950A-015E577B5E01}">
      <dgm:prSet custT="1"/>
      <dgm:spPr/>
      <dgm:t>
        <a:bodyPr/>
        <a:lstStyle/>
        <a:p>
          <a:r>
            <a:rPr lang="it-IT" sz="1200" dirty="0" smtClean="0"/>
            <a:t>SEZIONE GINNASTICA RITMICA</a:t>
          </a:r>
        </a:p>
        <a:p>
          <a:endParaRPr lang="it-IT" sz="1200" dirty="0"/>
        </a:p>
      </dgm:t>
    </dgm:pt>
    <dgm:pt modelId="{B8917D8A-E4FC-4EDB-B198-91A5BCC79108}" type="parTrans" cxnId="{A5013098-B594-424A-AF47-99A80C120C60}">
      <dgm:prSet custT="1"/>
      <dgm:spPr/>
      <dgm:t>
        <a:bodyPr/>
        <a:lstStyle/>
        <a:p>
          <a:endParaRPr lang="it-IT" sz="1200" dirty="0"/>
        </a:p>
      </dgm:t>
    </dgm:pt>
    <dgm:pt modelId="{24DBD2DF-FFA2-4BC3-86A8-765C2156200E}" type="sibTrans" cxnId="{A5013098-B594-424A-AF47-99A80C120C60}">
      <dgm:prSet/>
      <dgm:spPr/>
      <dgm:t>
        <a:bodyPr/>
        <a:lstStyle/>
        <a:p>
          <a:endParaRPr lang="it-IT"/>
        </a:p>
      </dgm:t>
    </dgm:pt>
    <dgm:pt modelId="{66652D37-B081-4CA7-8136-904CBBF16BD8}">
      <dgm:prSet custT="1"/>
      <dgm:spPr/>
      <dgm:t>
        <a:bodyPr/>
        <a:lstStyle/>
        <a:p>
          <a:r>
            <a:rPr lang="it-IT" sz="1200" dirty="0" smtClean="0"/>
            <a:t>ALLENATRICE</a:t>
          </a:r>
        </a:p>
        <a:p>
          <a:r>
            <a:rPr lang="it-IT" sz="1200" dirty="0" smtClean="0"/>
            <a:t>Tania Trenta</a:t>
          </a:r>
        </a:p>
        <a:p>
          <a:r>
            <a:rPr lang="it-IT" sz="1200" smtClean="0"/>
            <a:t>Tecnico Regionale FGI LIV 1 Tecnico Regionale </a:t>
          </a:r>
          <a:endParaRPr lang="it-IT" sz="1200" dirty="0" smtClean="0"/>
        </a:p>
        <a:p>
          <a:endParaRPr lang="it-IT" sz="1200" dirty="0" smtClean="0"/>
        </a:p>
      </dgm:t>
    </dgm:pt>
    <dgm:pt modelId="{5691E504-C0F3-4DCA-9731-68EBF441FAB1}" type="parTrans" cxnId="{91BEB3EF-3674-4E95-888E-323BC68E448F}">
      <dgm:prSet custT="1"/>
      <dgm:spPr/>
      <dgm:t>
        <a:bodyPr/>
        <a:lstStyle/>
        <a:p>
          <a:endParaRPr lang="it-IT" sz="1200"/>
        </a:p>
      </dgm:t>
    </dgm:pt>
    <dgm:pt modelId="{19F4B2B7-85C3-4680-BC20-9C9D86E4924E}" type="sibTrans" cxnId="{91BEB3EF-3674-4E95-888E-323BC68E448F}">
      <dgm:prSet/>
      <dgm:spPr/>
      <dgm:t>
        <a:bodyPr/>
        <a:lstStyle/>
        <a:p>
          <a:endParaRPr lang="it-IT"/>
        </a:p>
      </dgm:t>
    </dgm:pt>
    <dgm:pt modelId="{C4BC9FAA-DF7E-4390-ACE2-352E2FC88919}">
      <dgm:prSet custT="1"/>
      <dgm:spPr/>
      <dgm:t>
        <a:bodyPr/>
        <a:lstStyle/>
        <a:p>
          <a:r>
            <a:rPr lang="it-IT" sz="1200" dirty="0" smtClean="0"/>
            <a:t>ALLENATRICE</a:t>
          </a:r>
        </a:p>
        <a:p>
          <a:r>
            <a:rPr lang="it-IT" sz="1200" dirty="0" smtClean="0"/>
            <a:t>Melanie </a:t>
          </a:r>
          <a:r>
            <a:rPr lang="it-IT" sz="1200" dirty="0" err="1" smtClean="0"/>
            <a:t>Savian</a:t>
          </a:r>
          <a:endParaRPr lang="it-IT" sz="1200" dirty="0" smtClean="0"/>
        </a:p>
        <a:p>
          <a:r>
            <a:rPr lang="it-IT" sz="1200" dirty="0" smtClean="0"/>
            <a:t>Tecnico Societario</a:t>
          </a:r>
          <a:endParaRPr lang="it-IT" sz="1200" dirty="0"/>
        </a:p>
      </dgm:t>
    </dgm:pt>
    <dgm:pt modelId="{9408FFA8-0A02-4B8E-A4B9-92F82AAC9858}" type="parTrans" cxnId="{DAFF42FF-B703-4447-AE92-54A8091FB669}">
      <dgm:prSet custT="1"/>
      <dgm:spPr/>
      <dgm:t>
        <a:bodyPr/>
        <a:lstStyle/>
        <a:p>
          <a:endParaRPr lang="it-IT" sz="1200"/>
        </a:p>
      </dgm:t>
    </dgm:pt>
    <dgm:pt modelId="{005D1045-6A79-4773-94F7-B89016C2C045}" type="sibTrans" cxnId="{DAFF42FF-B703-4447-AE92-54A8091FB669}">
      <dgm:prSet/>
      <dgm:spPr/>
      <dgm:t>
        <a:bodyPr/>
        <a:lstStyle/>
        <a:p>
          <a:endParaRPr lang="it-IT"/>
        </a:p>
      </dgm:t>
    </dgm:pt>
    <dgm:pt modelId="{089AA945-1003-4F78-8C16-123A346BDDC3}">
      <dgm:prSet custT="1"/>
      <dgm:spPr/>
      <dgm:t>
        <a:bodyPr/>
        <a:lstStyle/>
        <a:p>
          <a:r>
            <a:rPr lang="it-IT" sz="1200" dirty="0" smtClean="0"/>
            <a:t>ALLENATRICE </a:t>
          </a:r>
        </a:p>
        <a:p>
          <a:r>
            <a:rPr lang="it-IT" sz="1200" dirty="0" err="1" smtClean="0"/>
            <a:t>Stefanie</a:t>
          </a:r>
          <a:r>
            <a:rPr lang="it-IT" sz="1200" dirty="0" smtClean="0"/>
            <a:t> </a:t>
          </a:r>
          <a:r>
            <a:rPr lang="it-IT" sz="1200" dirty="0" err="1" smtClean="0"/>
            <a:t>Savian</a:t>
          </a:r>
          <a:endParaRPr lang="it-IT" sz="1200" dirty="0" smtClean="0"/>
        </a:p>
        <a:p>
          <a:r>
            <a:rPr lang="it-IT" sz="1200" dirty="0" smtClean="0"/>
            <a:t>Tecnico </a:t>
          </a:r>
          <a:r>
            <a:rPr lang="it-IT" sz="1200" dirty="0" err="1" smtClean="0"/>
            <a:t>Societrario</a:t>
          </a:r>
          <a:endParaRPr lang="it-IT" sz="1200" dirty="0"/>
        </a:p>
      </dgm:t>
    </dgm:pt>
    <dgm:pt modelId="{6F69E5EA-CD13-4949-ABDB-89C0AD50BB79}" type="parTrans" cxnId="{BE5D00A1-7639-4726-B764-3377CDD61D8F}">
      <dgm:prSet custT="1"/>
      <dgm:spPr/>
      <dgm:t>
        <a:bodyPr/>
        <a:lstStyle/>
        <a:p>
          <a:endParaRPr lang="it-IT" sz="1200"/>
        </a:p>
      </dgm:t>
    </dgm:pt>
    <dgm:pt modelId="{5FEB408F-0468-41E9-9EE4-F7D4C8AAC820}" type="sibTrans" cxnId="{BE5D00A1-7639-4726-B764-3377CDD61D8F}">
      <dgm:prSet/>
      <dgm:spPr/>
      <dgm:t>
        <a:bodyPr/>
        <a:lstStyle/>
        <a:p>
          <a:endParaRPr lang="it-IT"/>
        </a:p>
      </dgm:t>
    </dgm:pt>
    <dgm:pt modelId="{CF7561C3-CAAA-40B9-81CF-B30F46FDD2E9}">
      <dgm:prSet custT="1"/>
      <dgm:spPr/>
      <dgm:t>
        <a:bodyPr/>
        <a:lstStyle/>
        <a:p>
          <a:r>
            <a:rPr lang="it-IT" sz="1200" dirty="0" smtClean="0"/>
            <a:t>ALLENATRICE</a:t>
          </a:r>
        </a:p>
        <a:p>
          <a:r>
            <a:rPr lang="it-IT" sz="1200" dirty="0" smtClean="0"/>
            <a:t>Teresa Palmisano</a:t>
          </a:r>
        </a:p>
      </dgm:t>
    </dgm:pt>
    <dgm:pt modelId="{DD9A6592-34A5-417A-B528-EF1CCBE4A7D6}" type="parTrans" cxnId="{3C30795A-91D5-4A14-9A06-BBCCF3553771}">
      <dgm:prSet custT="1"/>
      <dgm:spPr/>
      <dgm:t>
        <a:bodyPr/>
        <a:lstStyle/>
        <a:p>
          <a:endParaRPr lang="it-IT" sz="1200"/>
        </a:p>
      </dgm:t>
    </dgm:pt>
    <dgm:pt modelId="{9EB65144-1A8D-44CD-BF73-C2830B2F49E5}" type="sibTrans" cxnId="{3C30795A-91D5-4A14-9A06-BBCCF3553771}">
      <dgm:prSet/>
      <dgm:spPr/>
      <dgm:t>
        <a:bodyPr/>
        <a:lstStyle/>
        <a:p>
          <a:endParaRPr lang="it-IT"/>
        </a:p>
      </dgm:t>
    </dgm:pt>
    <dgm:pt modelId="{89BACEBA-5741-4AD6-A66A-14BDE2009BDE}">
      <dgm:prSet custT="1"/>
      <dgm:spPr/>
      <dgm:t>
        <a:bodyPr/>
        <a:lstStyle/>
        <a:p>
          <a:r>
            <a:rPr lang="it-IT" sz="1200" dirty="0" smtClean="0"/>
            <a:t>ALLENATRICE</a:t>
          </a:r>
        </a:p>
        <a:p>
          <a:r>
            <a:rPr lang="it-IT" sz="1200" dirty="0" smtClean="0"/>
            <a:t>Paola </a:t>
          </a:r>
          <a:r>
            <a:rPr lang="it-IT" sz="1200" dirty="0" err="1" smtClean="0"/>
            <a:t>Cerchier</a:t>
          </a:r>
          <a:endParaRPr lang="it-IT" sz="1200" dirty="0" smtClean="0"/>
        </a:p>
        <a:p>
          <a:r>
            <a:rPr lang="it-IT" sz="1200" dirty="0" smtClean="0"/>
            <a:t>Tecnico Societario</a:t>
          </a:r>
          <a:endParaRPr lang="it-IT" sz="1200" dirty="0"/>
        </a:p>
      </dgm:t>
    </dgm:pt>
    <dgm:pt modelId="{3375BDA3-67BB-4CF8-8BC1-5798441FDE1E}" type="parTrans" cxnId="{9AEF7C0B-54DB-446D-BCF5-50CF89ADEE6D}">
      <dgm:prSet custT="1"/>
      <dgm:spPr/>
      <dgm:t>
        <a:bodyPr/>
        <a:lstStyle/>
        <a:p>
          <a:endParaRPr lang="it-IT" sz="1200"/>
        </a:p>
      </dgm:t>
    </dgm:pt>
    <dgm:pt modelId="{5A4F50A2-CC29-46EA-AFDF-6F07EA124A80}" type="sibTrans" cxnId="{9AEF7C0B-54DB-446D-BCF5-50CF89ADEE6D}">
      <dgm:prSet/>
      <dgm:spPr/>
      <dgm:t>
        <a:bodyPr/>
        <a:lstStyle/>
        <a:p>
          <a:endParaRPr lang="it-IT"/>
        </a:p>
      </dgm:t>
    </dgm:pt>
    <dgm:pt modelId="{0D544973-30DD-4725-83A5-2AF110383B16}">
      <dgm:prSet custT="1"/>
      <dgm:spPr/>
      <dgm:t>
        <a:bodyPr/>
        <a:lstStyle/>
        <a:p>
          <a:r>
            <a:rPr lang="it-IT" sz="1200" dirty="0" smtClean="0"/>
            <a:t>ALLENATRICE</a:t>
          </a:r>
        </a:p>
        <a:p>
          <a:r>
            <a:rPr lang="it-IT" sz="1200" dirty="0" smtClean="0"/>
            <a:t>Marta </a:t>
          </a:r>
          <a:r>
            <a:rPr lang="it-IT" sz="1200" dirty="0" err="1" smtClean="0"/>
            <a:t>Gabbatel</a:t>
          </a:r>
          <a:endParaRPr lang="it-IT" sz="1200" dirty="0"/>
        </a:p>
      </dgm:t>
    </dgm:pt>
    <dgm:pt modelId="{6B39FEE7-4A05-475E-8EAA-B50AF2D18B5E}" type="parTrans" cxnId="{B69C9DC4-99BC-4266-9BCA-BBE30F3053F0}">
      <dgm:prSet custT="1"/>
      <dgm:spPr/>
      <dgm:t>
        <a:bodyPr/>
        <a:lstStyle/>
        <a:p>
          <a:endParaRPr lang="it-IT" sz="1200"/>
        </a:p>
      </dgm:t>
    </dgm:pt>
    <dgm:pt modelId="{4C4C58F8-EB14-400C-B526-C20CE09FB808}" type="sibTrans" cxnId="{B69C9DC4-99BC-4266-9BCA-BBE30F3053F0}">
      <dgm:prSet/>
      <dgm:spPr/>
      <dgm:t>
        <a:bodyPr/>
        <a:lstStyle/>
        <a:p>
          <a:endParaRPr lang="it-IT"/>
        </a:p>
      </dgm:t>
    </dgm:pt>
    <dgm:pt modelId="{03F60CDE-A996-4AC4-A0B0-83FE1C67C0F3}" type="pres">
      <dgm:prSet presAssocID="{E10C172F-8830-40D5-B5B2-778CD2ACAFB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9C4C4D0-552C-4D00-A20B-5A50732EA486}" type="pres">
      <dgm:prSet presAssocID="{3D5E764C-05EE-456B-9893-2CD3905CEB86}" presName="root1" presStyleCnt="0"/>
      <dgm:spPr/>
      <dgm:t>
        <a:bodyPr/>
        <a:lstStyle/>
        <a:p>
          <a:endParaRPr lang="it-IT"/>
        </a:p>
      </dgm:t>
    </dgm:pt>
    <dgm:pt modelId="{26DDB716-0D1B-4A90-905E-BC12E5402B1F}" type="pres">
      <dgm:prSet presAssocID="{3D5E764C-05EE-456B-9893-2CD3905CEB86}" presName="LevelOneTextNode" presStyleLbl="node0" presStyleIdx="0" presStyleCnt="1" custAng="5400000" custScaleX="341993" custScaleY="141161" custLinFactX="-300000" custLinFactNeighborX="-397424" custLinFactNeighborY="83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A7FCAF2-4FD5-436B-A3A7-97F1DC7E6CE2}" type="pres">
      <dgm:prSet presAssocID="{3D5E764C-05EE-456B-9893-2CD3905CEB86}" presName="level2hierChild" presStyleCnt="0"/>
      <dgm:spPr/>
      <dgm:t>
        <a:bodyPr/>
        <a:lstStyle/>
        <a:p>
          <a:endParaRPr lang="it-IT"/>
        </a:p>
      </dgm:t>
    </dgm:pt>
    <dgm:pt modelId="{08F009D4-26CF-464A-A804-EE254D106663}" type="pres">
      <dgm:prSet presAssocID="{40879423-0D35-4966-8306-69639044C631}" presName="conn2-1" presStyleLbl="parChTrans1D2" presStyleIdx="0" presStyleCnt="5"/>
      <dgm:spPr/>
      <dgm:t>
        <a:bodyPr/>
        <a:lstStyle/>
        <a:p>
          <a:endParaRPr lang="it-IT"/>
        </a:p>
      </dgm:t>
    </dgm:pt>
    <dgm:pt modelId="{CC65DC8C-CCE3-47D0-BAE1-6C37C6970897}" type="pres">
      <dgm:prSet presAssocID="{40879423-0D35-4966-8306-69639044C631}" presName="connTx" presStyleLbl="parChTrans1D2" presStyleIdx="0" presStyleCnt="5"/>
      <dgm:spPr/>
      <dgm:t>
        <a:bodyPr/>
        <a:lstStyle/>
        <a:p>
          <a:endParaRPr lang="it-IT"/>
        </a:p>
      </dgm:t>
    </dgm:pt>
    <dgm:pt modelId="{BF38B374-344A-421C-AE25-AA680FABDC10}" type="pres">
      <dgm:prSet presAssocID="{04C43EF7-D045-49AC-9237-8EAC31691F20}" presName="root2" presStyleCnt="0"/>
      <dgm:spPr/>
      <dgm:t>
        <a:bodyPr/>
        <a:lstStyle/>
        <a:p>
          <a:endParaRPr lang="it-IT"/>
        </a:p>
      </dgm:t>
    </dgm:pt>
    <dgm:pt modelId="{7610AE98-9217-4E8E-A115-79C1450931FE}" type="pres">
      <dgm:prSet presAssocID="{04C43EF7-D045-49AC-9237-8EAC31691F20}" presName="LevelTwoTextNode" presStyleLbl="asst1" presStyleIdx="0" presStyleCnt="1" custScaleX="218819" custScaleY="366093" custLinFactX="-38894" custLinFactNeighborX="-100000" custLinFactNeighborY="7141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3B5BF51-42F2-4390-8533-6746785543F2}" type="pres">
      <dgm:prSet presAssocID="{04C43EF7-D045-49AC-9237-8EAC31691F20}" presName="level3hierChild" presStyleCnt="0"/>
      <dgm:spPr/>
      <dgm:t>
        <a:bodyPr/>
        <a:lstStyle/>
        <a:p>
          <a:endParaRPr lang="it-IT"/>
        </a:p>
      </dgm:t>
    </dgm:pt>
    <dgm:pt modelId="{A4D90A4C-F557-429B-BA37-1A565BE94E36}" type="pres">
      <dgm:prSet presAssocID="{1256FE9F-BEBA-4FF4-8E45-63A7F0CB4BC3}" presName="conn2-1" presStyleLbl="parChTrans1D2" presStyleIdx="1" presStyleCnt="5"/>
      <dgm:spPr/>
      <dgm:t>
        <a:bodyPr/>
        <a:lstStyle/>
        <a:p>
          <a:endParaRPr lang="it-IT"/>
        </a:p>
      </dgm:t>
    </dgm:pt>
    <dgm:pt modelId="{B614CFD4-8076-4A0F-8A8E-6FC66052C207}" type="pres">
      <dgm:prSet presAssocID="{1256FE9F-BEBA-4FF4-8E45-63A7F0CB4BC3}" presName="connTx" presStyleLbl="parChTrans1D2" presStyleIdx="1" presStyleCnt="5"/>
      <dgm:spPr/>
      <dgm:t>
        <a:bodyPr/>
        <a:lstStyle/>
        <a:p>
          <a:endParaRPr lang="it-IT"/>
        </a:p>
      </dgm:t>
    </dgm:pt>
    <dgm:pt modelId="{A7D8E268-E0CE-4D06-85F7-0C93ED2929DE}" type="pres">
      <dgm:prSet presAssocID="{ADCE8733-D416-4EA2-B24A-2D98DF854735}" presName="root2" presStyleCnt="0"/>
      <dgm:spPr/>
      <dgm:t>
        <a:bodyPr/>
        <a:lstStyle/>
        <a:p>
          <a:endParaRPr lang="it-IT"/>
        </a:p>
      </dgm:t>
    </dgm:pt>
    <dgm:pt modelId="{B532748A-9918-4BE6-83A8-BBE49C912A9E}" type="pres">
      <dgm:prSet presAssocID="{ADCE8733-D416-4EA2-B24A-2D98DF854735}" presName="LevelTwoTextNode" presStyleLbl="node2" presStyleIdx="0" presStyleCnt="4" custScaleX="291223" custScaleY="415611" custLinFactX="8012" custLinFactNeighborX="100000" custLinFactNeighborY="-439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3BF79FA-6742-47BA-B08F-CB11E0C543C2}" type="pres">
      <dgm:prSet presAssocID="{ADCE8733-D416-4EA2-B24A-2D98DF854735}" presName="level3hierChild" presStyleCnt="0"/>
      <dgm:spPr/>
      <dgm:t>
        <a:bodyPr/>
        <a:lstStyle/>
        <a:p>
          <a:endParaRPr lang="it-IT"/>
        </a:p>
      </dgm:t>
    </dgm:pt>
    <dgm:pt modelId="{6DD68224-F91A-41B3-A4F3-6C7B927A0D17}" type="pres">
      <dgm:prSet presAssocID="{6C53F907-8055-4F32-89D7-34EB8E4A0723}" presName="conn2-1" presStyleLbl="parChTrans1D2" presStyleIdx="2" presStyleCnt="5"/>
      <dgm:spPr/>
      <dgm:t>
        <a:bodyPr/>
        <a:lstStyle/>
        <a:p>
          <a:endParaRPr lang="it-IT"/>
        </a:p>
      </dgm:t>
    </dgm:pt>
    <dgm:pt modelId="{B789637D-D26A-4BAF-B4A6-CA14C3B0DE66}" type="pres">
      <dgm:prSet presAssocID="{6C53F907-8055-4F32-89D7-34EB8E4A0723}" presName="connTx" presStyleLbl="parChTrans1D2" presStyleIdx="2" presStyleCnt="5"/>
      <dgm:spPr/>
      <dgm:t>
        <a:bodyPr/>
        <a:lstStyle/>
        <a:p>
          <a:endParaRPr lang="it-IT"/>
        </a:p>
      </dgm:t>
    </dgm:pt>
    <dgm:pt modelId="{A523546F-71EC-41C5-ADC4-7838D10AB042}" type="pres">
      <dgm:prSet presAssocID="{33D4002F-5D71-4EEC-A4B6-C4A4C1B436DD}" presName="root2" presStyleCnt="0"/>
      <dgm:spPr/>
      <dgm:t>
        <a:bodyPr/>
        <a:lstStyle/>
        <a:p>
          <a:endParaRPr lang="it-IT"/>
        </a:p>
      </dgm:t>
    </dgm:pt>
    <dgm:pt modelId="{D6FE80C3-D169-48FD-A179-E58C015A380E}" type="pres">
      <dgm:prSet presAssocID="{33D4002F-5D71-4EEC-A4B6-C4A4C1B436DD}" presName="LevelTwoTextNode" presStyleLbl="node2" presStyleIdx="1" presStyleCnt="4" custScaleX="232215" custScaleY="375149" custLinFactX="8560" custLinFactNeighborX="100000" custLinFactNeighborY="-334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E7B35129-BF9D-47FE-BB20-645AA9A50E36}" type="pres">
      <dgm:prSet presAssocID="{33D4002F-5D71-4EEC-A4B6-C4A4C1B436DD}" presName="level3hierChild" presStyleCnt="0"/>
      <dgm:spPr/>
      <dgm:t>
        <a:bodyPr/>
        <a:lstStyle/>
        <a:p>
          <a:endParaRPr lang="it-IT"/>
        </a:p>
      </dgm:t>
    </dgm:pt>
    <dgm:pt modelId="{FC543FA9-18D5-4ACA-B796-B1ED83A4718D}" type="pres">
      <dgm:prSet presAssocID="{2AEB0A7A-376C-453E-B530-D0AA3C7A575A}" presName="conn2-1" presStyleLbl="parChTrans1D2" presStyleIdx="3" presStyleCnt="5"/>
      <dgm:spPr/>
      <dgm:t>
        <a:bodyPr/>
        <a:lstStyle/>
        <a:p>
          <a:endParaRPr lang="it-IT"/>
        </a:p>
      </dgm:t>
    </dgm:pt>
    <dgm:pt modelId="{207FDA99-A90A-46D9-B6E6-A134EDFFAE5F}" type="pres">
      <dgm:prSet presAssocID="{2AEB0A7A-376C-453E-B530-D0AA3C7A575A}" presName="connTx" presStyleLbl="parChTrans1D2" presStyleIdx="3" presStyleCnt="5"/>
      <dgm:spPr/>
      <dgm:t>
        <a:bodyPr/>
        <a:lstStyle/>
        <a:p>
          <a:endParaRPr lang="it-IT"/>
        </a:p>
      </dgm:t>
    </dgm:pt>
    <dgm:pt modelId="{799B095C-EF06-48E7-A726-B9FA7FA60583}" type="pres">
      <dgm:prSet presAssocID="{8163C392-3B26-48D0-98E5-F94660F0517B}" presName="root2" presStyleCnt="0"/>
      <dgm:spPr/>
      <dgm:t>
        <a:bodyPr/>
        <a:lstStyle/>
        <a:p>
          <a:endParaRPr lang="it-IT"/>
        </a:p>
      </dgm:t>
    </dgm:pt>
    <dgm:pt modelId="{1341CA93-4C88-4452-ABD5-FA4543E1B10C}" type="pres">
      <dgm:prSet presAssocID="{8163C392-3B26-48D0-98E5-F94660F0517B}" presName="LevelTwoTextNode" presStyleLbl="node2" presStyleIdx="2" presStyleCnt="4" custScaleX="233724" custScaleY="320603" custLinFactX="6956" custLinFactNeighborX="100000" custLinFactNeighborY="2306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4A112AAF-9A95-4DEF-B9F9-AB1F03C904A5}" type="pres">
      <dgm:prSet presAssocID="{8163C392-3B26-48D0-98E5-F94660F0517B}" presName="level3hierChild" presStyleCnt="0"/>
      <dgm:spPr/>
      <dgm:t>
        <a:bodyPr/>
        <a:lstStyle/>
        <a:p>
          <a:endParaRPr lang="it-IT"/>
        </a:p>
      </dgm:t>
    </dgm:pt>
    <dgm:pt modelId="{E9142623-E5F9-48AD-9A44-CBEFF7919B6B}" type="pres">
      <dgm:prSet presAssocID="{BF60C6B2-F5AC-4E13-BC9E-1A3D4E490887}" presName="conn2-1" presStyleLbl="parChTrans1D2" presStyleIdx="4" presStyleCnt="5"/>
      <dgm:spPr/>
      <dgm:t>
        <a:bodyPr/>
        <a:lstStyle/>
        <a:p>
          <a:endParaRPr lang="it-IT"/>
        </a:p>
      </dgm:t>
    </dgm:pt>
    <dgm:pt modelId="{0611BBDB-A59D-46A6-8C93-6CA599D3FC34}" type="pres">
      <dgm:prSet presAssocID="{BF60C6B2-F5AC-4E13-BC9E-1A3D4E490887}" presName="connTx" presStyleLbl="parChTrans1D2" presStyleIdx="4" presStyleCnt="5"/>
      <dgm:spPr/>
      <dgm:t>
        <a:bodyPr/>
        <a:lstStyle/>
        <a:p>
          <a:endParaRPr lang="it-IT"/>
        </a:p>
      </dgm:t>
    </dgm:pt>
    <dgm:pt modelId="{EC79FF25-9321-444E-B05C-4C162FE1D631}" type="pres">
      <dgm:prSet presAssocID="{A55B5885-A047-4CDF-8966-8EA143F5842F}" presName="root2" presStyleCnt="0"/>
      <dgm:spPr/>
      <dgm:t>
        <a:bodyPr/>
        <a:lstStyle/>
        <a:p>
          <a:endParaRPr lang="it-IT"/>
        </a:p>
      </dgm:t>
    </dgm:pt>
    <dgm:pt modelId="{31C5C22A-A0B6-4D81-B2E8-72CAC180113B}" type="pres">
      <dgm:prSet presAssocID="{A55B5885-A047-4CDF-8966-8EA143F5842F}" presName="LevelTwoTextNode" presStyleLbl="node2" presStyleIdx="3" presStyleCnt="4" custScaleX="284756" custScaleY="459575" custLinFactX="7147" custLinFactNeighborX="100000" custLinFactNeighborY="6709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EE1FFA4-A4CC-4FAF-99DD-779C66370FA6}" type="pres">
      <dgm:prSet presAssocID="{A55B5885-A047-4CDF-8966-8EA143F5842F}" presName="level3hierChild" presStyleCnt="0"/>
      <dgm:spPr/>
      <dgm:t>
        <a:bodyPr/>
        <a:lstStyle/>
        <a:p>
          <a:endParaRPr lang="it-IT"/>
        </a:p>
      </dgm:t>
    </dgm:pt>
    <dgm:pt modelId="{906FFD04-8BB2-4D8C-B9FD-8B99DE150ECB}" type="pres">
      <dgm:prSet presAssocID="{1A69099E-76FC-47E7-BAA2-FAFC96108E6D}" presName="conn2-1" presStyleLbl="parChTrans1D3" presStyleIdx="0" presStyleCnt="2"/>
      <dgm:spPr/>
      <dgm:t>
        <a:bodyPr/>
        <a:lstStyle/>
        <a:p>
          <a:endParaRPr lang="it-IT"/>
        </a:p>
      </dgm:t>
    </dgm:pt>
    <dgm:pt modelId="{0B1CB234-EB73-4387-AD13-B476DAC9928F}" type="pres">
      <dgm:prSet presAssocID="{1A69099E-76FC-47E7-BAA2-FAFC96108E6D}" presName="connTx" presStyleLbl="parChTrans1D3" presStyleIdx="0" presStyleCnt="2"/>
      <dgm:spPr/>
      <dgm:t>
        <a:bodyPr/>
        <a:lstStyle/>
        <a:p>
          <a:endParaRPr lang="it-IT"/>
        </a:p>
      </dgm:t>
    </dgm:pt>
    <dgm:pt modelId="{63BC9A7B-329E-48D0-B490-C8B6222AB693}" type="pres">
      <dgm:prSet presAssocID="{065EE445-3103-40E3-A061-925BE2368B3E}" presName="root2" presStyleCnt="0"/>
      <dgm:spPr/>
      <dgm:t>
        <a:bodyPr/>
        <a:lstStyle/>
        <a:p>
          <a:endParaRPr lang="it-IT"/>
        </a:p>
      </dgm:t>
    </dgm:pt>
    <dgm:pt modelId="{7CE4831E-44D5-4DAD-B704-D186949EB59D}" type="pres">
      <dgm:prSet presAssocID="{065EE445-3103-40E3-A061-925BE2368B3E}" presName="LevelTwoTextNode" presStyleLbl="asst2" presStyleIdx="0" presStyleCnt="1" custScaleX="135662" custScaleY="329962" custLinFactX="100000" custLinFactY="-365165" custLinFactNeighborX="128884" custLinFactNeighborY="-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2E0FC81-51A0-402A-84C2-4FB045B3500C}" type="pres">
      <dgm:prSet presAssocID="{065EE445-3103-40E3-A061-925BE2368B3E}" presName="level3hierChild" presStyleCnt="0"/>
      <dgm:spPr/>
      <dgm:t>
        <a:bodyPr/>
        <a:lstStyle/>
        <a:p>
          <a:endParaRPr lang="it-IT"/>
        </a:p>
      </dgm:t>
    </dgm:pt>
    <dgm:pt modelId="{062B517D-3293-46D0-A559-150C694B050A}" type="pres">
      <dgm:prSet presAssocID="{DD9A6592-34A5-417A-B528-EF1CCBE4A7D6}" presName="conn2-1" presStyleLbl="parChTrans1D4" presStyleIdx="0" presStyleCnt="6"/>
      <dgm:spPr/>
      <dgm:t>
        <a:bodyPr/>
        <a:lstStyle/>
        <a:p>
          <a:endParaRPr lang="it-IT"/>
        </a:p>
      </dgm:t>
    </dgm:pt>
    <dgm:pt modelId="{64563F1A-458A-4E4D-BAC2-0E3DBE4F16FF}" type="pres">
      <dgm:prSet presAssocID="{DD9A6592-34A5-417A-B528-EF1CCBE4A7D6}" presName="connTx" presStyleLbl="parChTrans1D4" presStyleIdx="0" presStyleCnt="6"/>
      <dgm:spPr/>
      <dgm:t>
        <a:bodyPr/>
        <a:lstStyle/>
        <a:p>
          <a:endParaRPr lang="it-IT"/>
        </a:p>
      </dgm:t>
    </dgm:pt>
    <dgm:pt modelId="{B4180415-C844-4ECE-A8C9-B4EF740A0D64}" type="pres">
      <dgm:prSet presAssocID="{CF7561C3-CAAA-40B9-81CF-B30F46FDD2E9}" presName="root2" presStyleCnt="0"/>
      <dgm:spPr/>
      <dgm:t>
        <a:bodyPr/>
        <a:lstStyle/>
        <a:p>
          <a:endParaRPr lang="it-IT"/>
        </a:p>
      </dgm:t>
    </dgm:pt>
    <dgm:pt modelId="{97E6C135-1413-4FDB-8F24-6565A3BD2B0C}" type="pres">
      <dgm:prSet presAssocID="{CF7561C3-CAAA-40B9-81CF-B30F46FDD2E9}" presName="LevelTwoTextNode" presStyleLbl="node4" presStyleIdx="0" presStyleCnt="6" custScaleX="326923" custScaleY="245394" custLinFactX="100000" custLinFactY="-419106" custLinFactNeighborX="184087" custLinFactNeighborY="-5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5C82E33-8C21-4E75-BAB0-D80B681F65DF}" type="pres">
      <dgm:prSet presAssocID="{CF7561C3-CAAA-40B9-81CF-B30F46FDD2E9}" presName="level3hierChild" presStyleCnt="0"/>
      <dgm:spPr/>
      <dgm:t>
        <a:bodyPr/>
        <a:lstStyle/>
        <a:p>
          <a:endParaRPr lang="it-IT"/>
        </a:p>
      </dgm:t>
    </dgm:pt>
    <dgm:pt modelId="{42D44692-5EC3-4C48-B4D8-58ACF16D4151}" type="pres">
      <dgm:prSet presAssocID="{6B39FEE7-4A05-475E-8EAA-B50AF2D18B5E}" presName="conn2-1" presStyleLbl="parChTrans1D4" presStyleIdx="1" presStyleCnt="6"/>
      <dgm:spPr/>
      <dgm:t>
        <a:bodyPr/>
        <a:lstStyle/>
        <a:p>
          <a:endParaRPr lang="it-IT"/>
        </a:p>
      </dgm:t>
    </dgm:pt>
    <dgm:pt modelId="{D26B16C7-A30D-445D-B7D1-7AEAA0BAEAD1}" type="pres">
      <dgm:prSet presAssocID="{6B39FEE7-4A05-475E-8EAA-B50AF2D18B5E}" presName="connTx" presStyleLbl="parChTrans1D4" presStyleIdx="1" presStyleCnt="6"/>
      <dgm:spPr/>
      <dgm:t>
        <a:bodyPr/>
        <a:lstStyle/>
        <a:p>
          <a:endParaRPr lang="it-IT"/>
        </a:p>
      </dgm:t>
    </dgm:pt>
    <dgm:pt modelId="{9B417957-6C33-4B4C-8C6F-B25F22E40D33}" type="pres">
      <dgm:prSet presAssocID="{0D544973-30DD-4725-83A5-2AF110383B16}" presName="root2" presStyleCnt="0"/>
      <dgm:spPr/>
      <dgm:t>
        <a:bodyPr/>
        <a:lstStyle/>
        <a:p>
          <a:endParaRPr lang="it-IT"/>
        </a:p>
      </dgm:t>
    </dgm:pt>
    <dgm:pt modelId="{9003974F-84E4-4803-8AF9-680F0E69E699}" type="pres">
      <dgm:prSet presAssocID="{0D544973-30DD-4725-83A5-2AF110383B16}" presName="LevelTwoTextNode" presStyleLbl="node4" presStyleIdx="1" presStyleCnt="6" custScaleX="314008" custScaleY="262829" custLinFactX="100000" custLinFactY="-400000" custLinFactNeighborX="185467" custLinFactNeighborY="-43378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5A510B9-B459-46E2-9F17-01C11E27EECE}" type="pres">
      <dgm:prSet presAssocID="{0D544973-30DD-4725-83A5-2AF110383B16}" presName="level3hierChild" presStyleCnt="0"/>
      <dgm:spPr/>
      <dgm:t>
        <a:bodyPr/>
        <a:lstStyle/>
        <a:p>
          <a:endParaRPr lang="it-IT"/>
        </a:p>
      </dgm:t>
    </dgm:pt>
    <dgm:pt modelId="{A0F0699F-41A8-4A0B-ABA1-654FBC2C6D31}" type="pres">
      <dgm:prSet presAssocID="{B8917D8A-E4FC-4EDB-B198-91A5BCC79108}" presName="conn2-1" presStyleLbl="parChTrans1D3" presStyleIdx="1" presStyleCnt="2"/>
      <dgm:spPr/>
      <dgm:t>
        <a:bodyPr/>
        <a:lstStyle/>
        <a:p>
          <a:endParaRPr lang="it-IT"/>
        </a:p>
      </dgm:t>
    </dgm:pt>
    <dgm:pt modelId="{055FF75A-6662-4095-BA15-A6A80248211C}" type="pres">
      <dgm:prSet presAssocID="{B8917D8A-E4FC-4EDB-B198-91A5BCC79108}" presName="connTx" presStyleLbl="parChTrans1D3" presStyleIdx="1" presStyleCnt="2"/>
      <dgm:spPr/>
      <dgm:t>
        <a:bodyPr/>
        <a:lstStyle/>
        <a:p>
          <a:endParaRPr lang="it-IT"/>
        </a:p>
      </dgm:t>
    </dgm:pt>
    <dgm:pt modelId="{EA0754D7-0373-4D87-9AC0-CAC4B97D6DC2}" type="pres">
      <dgm:prSet presAssocID="{5769297C-5ECF-4597-950A-015E577B5E01}" presName="root2" presStyleCnt="0"/>
      <dgm:spPr/>
      <dgm:t>
        <a:bodyPr/>
        <a:lstStyle/>
        <a:p>
          <a:endParaRPr lang="it-IT"/>
        </a:p>
      </dgm:t>
    </dgm:pt>
    <dgm:pt modelId="{0B38A330-E928-4E8C-B719-BBADA3CB1705}" type="pres">
      <dgm:prSet presAssocID="{5769297C-5ECF-4597-950A-015E577B5E01}" presName="LevelTwoTextNode" presStyleLbl="node3" presStyleIdx="0" presStyleCnt="1" custScaleX="129836" custScaleY="443135" custLinFactX="100000" custLinFactY="-398" custLinFactNeighborX="123511" custLinFactNeighborY="-1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22064D1-F8D0-41B3-9121-5A5D983CF758}" type="pres">
      <dgm:prSet presAssocID="{5769297C-5ECF-4597-950A-015E577B5E01}" presName="level3hierChild" presStyleCnt="0"/>
      <dgm:spPr/>
      <dgm:t>
        <a:bodyPr/>
        <a:lstStyle/>
        <a:p>
          <a:endParaRPr lang="it-IT"/>
        </a:p>
      </dgm:t>
    </dgm:pt>
    <dgm:pt modelId="{4C3F51D1-23EA-4E4D-9769-B42C96ACD25B}" type="pres">
      <dgm:prSet presAssocID="{5691E504-C0F3-4DCA-9731-68EBF441FAB1}" presName="conn2-1" presStyleLbl="parChTrans1D4" presStyleIdx="2" presStyleCnt="6"/>
      <dgm:spPr/>
      <dgm:t>
        <a:bodyPr/>
        <a:lstStyle/>
        <a:p>
          <a:endParaRPr lang="it-IT"/>
        </a:p>
      </dgm:t>
    </dgm:pt>
    <dgm:pt modelId="{49A05411-D9F7-4F4D-89A9-A618BFE819E0}" type="pres">
      <dgm:prSet presAssocID="{5691E504-C0F3-4DCA-9731-68EBF441FAB1}" presName="connTx" presStyleLbl="parChTrans1D4" presStyleIdx="2" presStyleCnt="6"/>
      <dgm:spPr/>
      <dgm:t>
        <a:bodyPr/>
        <a:lstStyle/>
        <a:p>
          <a:endParaRPr lang="it-IT"/>
        </a:p>
      </dgm:t>
    </dgm:pt>
    <dgm:pt modelId="{9748C6CD-588D-47E5-A873-95B56AB92D3D}" type="pres">
      <dgm:prSet presAssocID="{66652D37-B081-4CA7-8136-904CBBF16BD8}" presName="root2" presStyleCnt="0"/>
      <dgm:spPr/>
      <dgm:t>
        <a:bodyPr/>
        <a:lstStyle/>
        <a:p>
          <a:endParaRPr lang="it-IT"/>
        </a:p>
      </dgm:t>
    </dgm:pt>
    <dgm:pt modelId="{EC90FD2F-71CE-45CA-ACBF-A0623DD1EDCE}" type="pres">
      <dgm:prSet presAssocID="{66652D37-B081-4CA7-8136-904CBBF16BD8}" presName="LevelTwoTextNode" presStyleLbl="node4" presStyleIdx="2" presStyleCnt="6" custScaleX="393611" custScaleY="536909" custLinFactX="100000" custLinFactY="-335694" custLinFactNeighborX="186772" custLinFactNeighborY="-4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E82E2EA-10CB-4355-9AFB-2D01C1980A92}" type="pres">
      <dgm:prSet presAssocID="{66652D37-B081-4CA7-8136-904CBBF16BD8}" presName="level3hierChild" presStyleCnt="0"/>
      <dgm:spPr/>
      <dgm:t>
        <a:bodyPr/>
        <a:lstStyle/>
        <a:p>
          <a:endParaRPr lang="it-IT"/>
        </a:p>
      </dgm:t>
    </dgm:pt>
    <dgm:pt modelId="{9C7E46D2-C078-4ED8-B094-040292259D54}" type="pres">
      <dgm:prSet presAssocID="{9408FFA8-0A02-4B8E-A4B9-92F82AAC9858}" presName="conn2-1" presStyleLbl="parChTrans1D4" presStyleIdx="3" presStyleCnt="6"/>
      <dgm:spPr/>
      <dgm:t>
        <a:bodyPr/>
        <a:lstStyle/>
        <a:p>
          <a:endParaRPr lang="it-IT"/>
        </a:p>
      </dgm:t>
    </dgm:pt>
    <dgm:pt modelId="{6A56EAD6-A1E6-453E-9EB8-3161F548E512}" type="pres">
      <dgm:prSet presAssocID="{9408FFA8-0A02-4B8E-A4B9-92F82AAC9858}" presName="connTx" presStyleLbl="parChTrans1D4" presStyleIdx="3" presStyleCnt="6"/>
      <dgm:spPr/>
      <dgm:t>
        <a:bodyPr/>
        <a:lstStyle/>
        <a:p>
          <a:endParaRPr lang="it-IT"/>
        </a:p>
      </dgm:t>
    </dgm:pt>
    <dgm:pt modelId="{7CC1BE5A-50DF-4456-98F7-1B4DA64D9D9F}" type="pres">
      <dgm:prSet presAssocID="{C4BC9FAA-DF7E-4390-ACE2-352E2FC88919}" presName="root2" presStyleCnt="0"/>
      <dgm:spPr/>
      <dgm:t>
        <a:bodyPr/>
        <a:lstStyle/>
        <a:p>
          <a:endParaRPr lang="it-IT"/>
        </a:p>
      </dgm:t>
    </dgm:pt>
    <dgm:pt modelId="{1BD23DD5-375A-4107-8A2A-5E21F85C540E}" type="pres">
      <dgm:prSet presAssocID="{C4BC9FAA-DF7E-4390-ACE2-352E2FC88919}" presName="LevelTwoTextNode" presStyleLbl="node4" presStyleIdx="3" presStyleCnt="6" custScaleX="314906" custScaleY="337331" custLinFactX="100000" custLinFactY="-288139" custLinFactNeighborX="188192" custLinFactNeighborY="-30000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1A25B90-A86E-4A3A-A1FD-E759F39D33D8}" type="pres">
      <dgm:prSet presAssocID="{C4BC9FAA-DF7E-4390-ACE2-352E2FC88919}" presName="level3hierChild" presStyleCnt="0"/>
      <dgm:spPr/>
      <dgm:t>
        <a:bodyPr/>
        <a:lstStyle/>
        <a:p>
          <a:endParaRPr lang="it-IT"/>
        </a:p>
      </dgm:t>
    </dgm:pt>
    <dgm:pt modelId="{2A4697CA-2CD6-43A5-AC7A-6958DB5894D3}" type="pres">
      <dgm:prSet presAssocID="{6F69E5EA-CD13-4949-ABDB-89C0AD50BB79}" presName="conn2-1" presStyleLbl="parChTrans1D4" presStyleIdx="4" presStyleCnt="6"/>
      <dgm:spPr/>
      <dgm:t>
        <a:bodyPr/>
        <a:lstStyle/>
        <a:p>
          <a:endParaRPr lang="it-IT"/>
        </a:p>
      </dgm:t>
    </dgm:pt>
    <dgm:pt modelId="{FB6F8AF5-6E40-40E0-9B97-0341DD413C31}" type="pres">
      <dgm:prSet presAssocID="{6F69E5EA-CD13-4949-ABDB-89C0AD50BB79}" presName="connTx" presStyleLbl="parChTrans1D4" presStyleIdx="4" presStyleCnt="6"/>
      <dgm:spPr/>
      <dgm:t>
        <a:bodyPr/>
        <a:lstStyle/>
        <a:p>
          <a:endParaRPr lang="it-IT"/>
        </a:p>
      </dgm:t>
    </dgm:pt>
    <dgm:pt modelId="{B03CF2C1-0C28-469D-A5EC-A8A9DF210033}" type="pres">
      <dgm:prSet presAssocID="{089AA945-1003-4F78-8C16-123A346BDDC3}" presName="root2" presStyleCnt="0"/>
      <dgm:spPr/>
      <dgm:t>
        <a:bodyPr/>
        <a:lstStyle/>
        <a:p>
          <a:endParaRPr lang="it-IT"/>
        </a:p>
      </dgm:t>
    </dgm:pt>
    <dgm:pt modelId="{2FF2DB2E-2903-481F-A5A7-8D5F1E994A68}" type="pres">
      <dgm:prSet presAssocID="{089AA945-1003-4F78-8C16-123A346BDDC3}" presName="LevelTwoTextNode" presStyleLbl="node4" presStyleIdx="4" presStyleCnt="6" custScaleX="315096" custScaleY="394242" custLinFactX="100000" custLinFactY="-200000" custLinFactNeighborX="188270" custLinFactNeighborY="-29771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6C64982-145C-4FFD-9DA0-9225C458F2B6}" type="pres">
      <dgm:prSet presAssocID="{089AA945-1003-4F78-8C16-123A346BDDC3}" presName="level3hierChild" presStyleCnt="0"/>
      <dgm:spPr/>
      <dgm:t>
        <a:bodyPr/>
        <a:lstStyle/>
        <a:p>
          <a:endParaRPr lang="it-IT"/>
        </a:p>
      </dgm:t>
    </dgm:pt>
    <dgm:pt modelId="{E88ED06E-C1A1-4235-B82D-04929BDC9C88}" type="pres">
      <dgm:prSet presAssocID="{3375BDA3-67BB-4CF8-8BC1-5798441FDE1E}" presName="conn2-1" presStyleLbl="parChTrans1D4" presStyleIdx="5" presStyleCnt="6"/>
      <dgm:spPr/>
      <dgm:t>
        <a:bodyPr/>
        <a:lstStyle/>
        <a:p>
          <a:endParaRPr lang="it-IT"/>
        </a:p>
      </dgm:t>
    </dgm:pt>
    <dgm:pt modelId="{DB5141FF-35C4-40D8-928A-CCCBAD4C1112}" type="pres">
      <dgm:prSet presAssocID="{3375BDA3-67BB-4CF8-8BC1-5798441FDE1E}" presName="connTx" presStyleLbl="parChTrans1D4" presStyleIdx="5" presStyleCnt="6"/>
      <dgm:spPr/>
      <dgm:t>
        <a:bodyPr/>
        <a:lstStyle/>
        <a:p>
          <a:endParaRPr lang="it-IT"/>
        </a:p>
      </dgm:t>
    </dgm:pt>
    <dgm:pt modelId="{C8A866F8-4456-44B5-81F6-EDAE301FF654}" type="pres">
      <dgm:prSet presAssocID="{89BACEBA-5741-4AD6-A66A-14BDE2009BDE}" presName="root2" presStyleCnt="0"/>
      <dgm:spPr/>
      <dgm:t>
        <a:bodyPr/>
        <a:lstStyle/>
        <a:p>
          <a:endParaRPr lang="it-IT"/>
        </a:p>
      </dgm:t>
    </dgm:pt>
    <dgm:pt modelId="{4FB0CBED-139E-4778-B234-1DB5286F9400}" type="pres">
      <dgm:prSet presAssocID="{89BACEBA-5741-4AD6-A66A-14BDE2009BDE}" presName="LevelTwoTextNode" presStyleLbl="node4" presStyleIdx="5" presStyleCnt="6" custScaleX="312571" custScaleY="308319" custLinFactX="100000" custLinFactY="-200000" custLinFactNeighborX="191238" custLinFactNeighborY="-21482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F1C086E-4ED4-4924-BAD3-140D2CB7F878}" type="pres">
      <dgm:prSet presAssocID="{89BACEBA-5741-4AD6-A66A-14BDE2009BDE}" presName="level3hierChild" presStyleCnt="0"/>
      <dgm:spPr/>
      <dgm:t>
        <a:bodyPr/>
        <a:lstStyle/>
        <a:p>
          <a:endParaRPr lang="it-IT"/>
        </a:p>
      </dgm:t>
    </dgm:pt>
  </dgm:ptLst>
  <dgm:cxnLst>
    <dgm:cxn modelId="{A19FD28C-0245-4A61-ABC5-FB8D6BD319C0}" type="presOf" srcId="{66652D37-B081-4CA7-8136-904CBBF16BD8}" destId="{EC90FD2F-71CE-45CA-ACBF-A0623DD1EDCE}" srcOrd="0" destOrd="0" presId="urn:microsoft.com/office/officeart/2008/layout/HorizontalMultiLevelHierarchy"/>
    <dgm:cxn modelId="{228FF54D-F45C-4A8B-888E-B572E1978F4A}" type="presOf" srcId="{3D5E764C-05EE-456B-9893-2CD3905CEB86}" destId="{26DDB716-0D1B-4A90-905E-BC12E5402B1F}" srcOrd="0" destOrd="0" presId="urn:microsoft.com/office/officeart/2008/layout/HorizontalMultiLevelHierarchy"/>
    <dgm:cxn modelId="{F58CFF0F-DAF8-46AC-8928-733A6EA007DB}" type="presOf" srcId="{1A69099E-76FC-47E7-BAA2-FAFC96108E6D}" destId="{0B1CB234-EB73-4387-AD13-B476DAC9928F}" srcOrd="1" destOrd="0" presId="urn:microsoft.com/office/officeart/2008/layout/HorizontalMultiLevelHierarchy"/>
    <dgm:cxn modelId="{CBBA84B5-B608-49C6-B0D3-2426D96FE1B5}" type="presOf" srcId="{B8917D8A-E4FC-4EDB-B198-91A5BCC79108}" destId="{A0F0699F-41A8-4A0B-ABA1-654FBC2C6D31}" srcOrd="0" destOrd="0" presId="urn:microsoft.com/office/officeart/2008/layout/HorizontalMultiLevelHierarchy"/>
    <dgm:cxn modelId="{CE5BE5F4-90B3-43D0-BF7D-83F43FEA8EF0}" type="presOf" srcId="{9408FFA8-0A02-4B8E-A4B9-92F82AAC9858}" destId="{9C7E46D2-C078-4ED8-B094-040292259D54}" srcOrd="0" destOrd="0" presId="urn:microsoft.com/office/officeart/2008/layout/HorizontalMultiLevelHierarchy"/>
    <dgm:cxn modelId="{CC2DE8A9-ECFB-43E2-950E-FECACC9371C5}" type="presOf" srcId="{6F69E5EA-CD13-4949-ABDB-89C0AD50BB79}" destId="{FB6F8AF5-6E40-40E0-9B97-0341DD413C31}" srcOrd="1" destOrd="0" presId="urn:microsoft.com/office/officeart/2008/layout/HorizontalMultiLevelHierarchy"/>
    <dgm:cxn modelId="{A384E350-8278-490E-AD41-3EB8C39E8DD8}" type="presOf" srcId="{BF60C6B2-F5AC-4E13-BC9E-1A3D4E490887}" destId="{E9142623-E5F9-48AD-9A44-CBEFF7919B6B}" srcOrd="0" destOrd="0" presId="urn:microsoft.com/office/officeart/2008/layout/HorizontalMultiLevelHierarchy"/>
    <dgm:cxn modelId="{9AEF7C0B-54DB-446D-BCF5-50CF89ADEE6D}" srcId="{5769297C-5ECF-4597-950A-015E577B5E01}" destId="{89BACEBA-5741-4AD6-A66A-14BDE2009BDE}" srcOrd="3" destOrd="0" parTransId="{3375BDA3-67BB-4CF8-8BC1-5798441FDE1E}" sibTransId="{5A4F50A2-CC29-46EA-AFDF-6F07EA124A80}"/>
    <dgm:cxn modelId="{664A3027-D361-4595-A313-2F75AB689C73}" type="presOf" srcId="{1256FE9F-BEBA-4FF4-8E45-63A7F0CB4BC3}" destId="{B614CFD4-8076-4A0F-8A8E-6FC66052C207}" srcOrd="1" destOrd="0" presId="urn:microsoft.com/office/officeart/2008/layout/HorizontalMultiLevelHierarchy"/>
    <dgm:cxn modelId="{4FDFD8F2-27B3-4F49-B6F0-5D554652D5F2}" type="presOf" srcId="{1256FE9F-BEBA-4FF4-8E45-63A7F0CB4BC3}" destId="{A4D90A4C-F557-429B-BA37-1A565BE94E36}" srcOrd="0" destOrd="0" presId="urn:microsoft.com/office/officeart/2008/layout/HorizontalMultiLevelHierarchy"/>
    <dgm:cxn modelId="{E4AC4169-8748-46BE-8DC3-50121B7896A4}" type="presOf" srcId="{5691E504-C0F3-4DCA-9731-68EBF441FAB1}" destId="{4C3F51D1-23EA-4E4D-9769-B42C96ACD25B}" srcOrd="0" destOrd="0" presId="urn:microsoft.com/office/officeart/2008/layout/HorizontalMultiLevelHierarchy"/>
    <dgm:cxn modelId="{BC035C87-FCD1-4B25-9D92-3553A376E3A6}" srcId="{A55B5885-A047-4CDF-8966-8EA143F5842F}" destId="{065EE445-3103-40E3-A061-925BE2368B3E}" srcOrd="0" destOrd="0" parTransId="{1A69099E-76FC-47E7-BAA2-FAFC96108E6D}" sibTransId="{CEEA8BBE-01FB-4F60-A392-88AB01683285}"/>
    <dgm:cxn modelId="{1B3EC1C4-2A44-4FBA-9639-5651092DBB9A}" type="presOf" srcId="{E10C172F-8830-40D5-B5B2-778CD2ACAFB0}" destId="{03F60CDE-A996-4AC4-A0B0-83FE1C67C0F3}" srcOrd="0" destOrd="0" presId="urn:microsoft.com/office/officeart/2008/layout/HorizontalMultiLevelHierarchy"/>
    <dgm:cxn modelId="{609572CD-86D2-4B6C-9368-1DB365AB7EF4}" type="presOf" srcId="{1A69099E-76FC-47E7-BAA2-FAFC96108E6D}" destId="{906FFD04-8BB2-4D8C-B9FD-8B99DE150ECB}" srcOrd="0" destOrd="0" presId="urn:microsoft.com/office/officeart/2008/layout/HorizontalMultiLevelHierarchy"/>
    <dgm:cxn modelId="{1837520F-633D-411E-8198-1251394EF9A0}" type="presOf" srcId="{5691E504-C0F3-4DCA-9731-68EBF441FAB1}" destId="{49A05411-D9F7-4F4D-89A9-A618BFE819E0}" srcOrd="1" destOrd="0" presId="urn:microsoft.com/office/officeart/2008/layout/HorizontalMultiLevelHierarchy"/>
    <dgm:cxn modelId="{363A188B-4FDA-4932-910D-68E6189344A2}" srcId="{3D5E764C-05EE-456B-9893-2CD3905CEB86}" destId="{A55B5885-A047-4CDF-8966-8EA143F5842F}" srcOrd="4" destOrd="0" parTransId="{BF60C6B2-F5AC-4E13-BC9E-1A3D4E490887}" sibTransId="{3923291C-C3BB-4A45-8C62-92C540C2BA63}"/>
    <dgm:cxn modelId="{0239247B-C4DB-425D-8561-9DE1BF2A2E14}" type="presOf" srcId="{6C53F907-8055-4F32-89D7-34EB8E4A0723}" destId="{6DD68224-F91A-41B3-A4F3-6C7B927A0D17}" srcOrd="0" destOrd="0" presId="urn:microsoft.com/office/officeart/2008/layout/HorizontalMultiLevelHierarchy"/>
    <dgm:cxn modelId="{79452BB3-49AA-415D-80B9-29B4B1731971}" srcId="{3D5E764C-05EE-456B-9893-2CD3905CEB86}" destId="{ADCE8733-D416-4EA2-B24A-2D98DF854735}" srcOrd="1" destOrd="0" parTransId="{1256FE9F-BEBA-4FF4-8E45-63A7F0CB4BC3}" sibTransId="{99F3D9F2-53B3-4680-91A2-9179C2A32CC9}"/>
    <dgm:cxn modelId="{0881F3AA-8C9C-445E-8881-ECC5BF98E9EE}" type="presOf" srcId="{DD9A6592-34A5-417A-B528-EF1CCBE4A7D6}" destId="{64563F1A-458A-4E4D-BAC2-0E3DBE4F16FF}" srcOrd="1" destOrd="0" presId="urn:microsoft.com/office/officeart/2008/layout/HorizontalMultiLevelHierarchy"/>
    <dgm:cxn modelId="{04A3A90F-1D67-492A-A7B2-69D364BF703B}" type="presOf" srcId="{6B39FEE7-4A05-475E-8EAA-B50AF2D18B5E}" destId="{42D44692-5EC3-4C48-B4D8-58ACF16D4151}" srcOrd="0" destOrd="0" presId="urn:microsoft.com/office/officeart/2008/layout/HorizontalMultiLevelHierarchy"/>
    <dgm:cxn modelId="{ABA171DD-317E-4454-BA14-20F2966AC0CA}" type="presOf" srcId="{33D4002F-5D71-4EEC-A4B6-C4A4C1B436DD}" destId="{D6FE80C3-D169-48FD-A179-E58C015A380E}" srcOrd="0" destOrd="0" presId="urn:microsoft.com/office/officeart/2008/layout/HorizontalMultiLevelHierarchy"/>
    <dgm:cxn modelId="{216DB8E7-5AA1-4454-8152-C6461EA0496F}" type="presOf" srcId="{3375BDA3-67BB-4CF8-8BC1-5798441FDE1E}" destId="{E88ED06E-C1A1-4235-B82D-04929BDC9C88}" srcOrd="0" destOrd="0" presId="urn:microsoft.com/office/officeart/2008/layout/HorizontalMultiLevelHierarchy"/>
    <dgm:cxn modelId="{29EC2D30-1E7B-4FED-A724-14DBCA0B6851}" type="presOf" srcId="{04C43EF7-D045-49AC-9237-8EAC31691F20}" destId="{7610AE98-9217-4E8E-A115-79C1450931FE}" srcOrd="0" destOrd="0" presId="urn:microsoft.com/office/officeart/2008/layout/HorizontalMultiLevelHierarchy"/>
    <dgm:cxn modelId="{A52BE0F8-0651-445A-AF2D-5049B76F8BAD}" type="presOf" srcId="{0D544973-30DD-4725-83A5-2AF110383B16}" destId="{9003974F-84E4-4803-8AF9-680F0E69E699}" srcOrd="0" destOrd="0" presId="urn:microsoft.com/office/officeart/2008/layout/HorizontalMultiLevelHierarchy"/>
    <dgm:cxn modelId="{B63EF2B4-CB7D-437A-8F83-A6D3BA53BF80}" srcId="{3D5E764C-05EE-456B-9893-2CD3905CEB86}" destId="{8163C392-3B26-48D0-98E5-F94660F0517B}" srcOrd="3" destOrd="0" parTransId="{2AEB0A7A-376C-453E-B530-D0AA3C7A575A}" sibTransId="{460BA7B4-44A3-4C70-92D0-5AD69410EE80}"/>
    <dgm:cxn modelId="{7279B721-69A6-4BC4-BFED-8571C574150C}" type="presOf" srcId="{B8917D8A-E4FC-4EDB-B198-91A5BCC79108}" destId="{055FF75A-6662-4095-BA15-A6A80248211C}" srcOrd="1" destOrd="0" presId="urn:microsoft.com/office/officeart/2008/layout/HorizontalMultiLevelHierarchy"/>
    <dgm:cxn modelId="{68FEF433-3CBA-4D33-B063-5A54CF537CFB}" type="presOf" srcId="{9408FFA8-0A02-4B8E-A4B9-92F82AAC9858}" destId="{6A56EAD6-A1E6-453E-9EB8-3161F548E512}" srcOrd="1" destOrd="0" presId="urn:microsoft.com/office/officeart/2008/layout/HorizontalMultiLevelHierarchy"/>
    <dgm:cxn modelId="{D7AFDD00-BFC0-426B-9C62-3DE99FDDB96A}" type="presOf" srcId="{ADCE8733-D416-4EA2-B24A-2D98DF854735}" destId="{B532748A-9918-4BE6-83A8-BBE49C912A9E}" srcOrd="0" destOrd="0" presId="urn:microsoft.com/office/officeart/2008/layout/HorizontalMultiLevelHierarchy"/>
    <dgm:cxn modelId="{659A1F1A-4C80-4675-8D1A-17F0400730E5}" type="presOf" srcId="{89BACEBA-5741-4AD6-A66A-14BDE2009BDE}" destId="{4FB0CBED-139E-4778-B234-1DB5286F9400}" srcOrd="0" destOrd="0" presId="urn:microsoft.com/office/officeart/2008/layout/HorizontalMultiLevelHierarchy"/>
    <dgm:cxn modelId="{91BEB3EF-3674-4E95-888E-323BC68E448F}" srcId="{5769297C-5ECF-4597-950A-015E577B5E01}" destId="{66652D37-B081-4CA7-8136-904CBBF16BD8}" srcOrd="0" destOrd="0" parTransId="{5691E504-C0F3-4DCA-9731-68EBF441FAB1}" sibTransId="{19F4B2B7-85C3-4680-BC20-9C9D86E4924E}"/>
    <dgm:cxn modelId="{30512E4F-DD2F-4A30-8B40-26BCE8F99523}" type="presOf" srcId="{3375BDA3-67BB-4CF8-8BC1-5798441FDE1E}" destId="{DB5141FF-35C4-40D8-928A-CCCBAD4C1112}" srcOrd="1" destOrd="0" presId="urn:microsoft.com/office/officeart/2008/layout/HorizontalMultiLevelHierarchy"/>
    <dgm:cxn modelId="{3BDEE60F-80A9-49FF-B647-C8C1E9497860}" type="presOf" srcId="{40879423-0D35-4966-8306-69639044C631}" destId="{CC65DC8C-CCE3-47D0-BAE1-6C37C6970897}" srcOrd="1" destOrd="0" presId="urn:microsoft.com/office/officeart/2008/layout/HorizontalMultiLevelHierarchy"/>
    <dgm:cxn modelId="{D816C7D3-CCEC-4B73-AC69-28B12277AF43}" type="presOf" srcId="{40879423-0D35-4966-8306-69639044C631}" destId="{08F009D4-26CF-464A-A804-EE254D106663}" srcOrd="0" destOrd="0" presId="urn:microsoft.com/office/officeart/2008/layout/HorizontalMultiLevelHierarchy"/>
    <dgm:cxn modelId="{CC1A3C86-0BDF-4A87-A2A9-AAED2F034E23}" type="presOf" srcId="{CF7561C3-CAAA-40B9-81CF-B30F46FDD2E9}" destId="{97E6C135-1413-4FDB-8F24-6565A3BD2B0C}" srcOrd="0" destOrd="0" presId="urn:microsoft.com/office/officeart/2008/layout/HorizontalMultiLevelHierarchy"/>
    <dgm:cxn modelId="{874E01A5-8B86-4B4F-9CB0-A9A08B399F29}" type="presOf" srcId="{2AEB0A7A-376C-453E-B530-D0AA3C7A575A}" destId="{207FDA99-A90A-46D9-B6E6-A134EDFFAE5F}" srcOrd="1" destOrd="0" presId="urn:microsoft.com/office/officeart/2008/layout/HorizontalMultiLevelHierarchy"/>
    <dgm:cxn modelId="{F2578BCC-684C-4575-A7F5-557AD9066ED8}" srcId="{E10C172F-8830-40D5-B5B2-778CD2ACAFB0}" destId="{3D5E764C-05EE-456B-9893-2CD3905CEB86}" srcOrd="0" destOrd="0" parTransId="{3D5D0B1D-35E4-4D21-B0D2-E1C3F9232B75}" sibTransId="{C46C5BDC-4A95-41DB-8720-D0EFA8EB86F1}"/>
    <dgm:cxn modelId="{7EA2F64B-ACF9-46BB-BA92-C41EE72DEA08}" type="presOf" srcId="{C4BC9FAA-DF7E-4390-ACE2-352E2FC88919}" destId="{1BD23DD5-375A-4107-8A2A-5E21F85C540E}" srcOrd="0" destOrd="0" presId="urn:microsoft.com/office/officeart/2008/layout/HorizontalMultiLevelHierarchy"/>
    <dgm:cxn modelId="{DAFF42FF-B703-4447-AE92-54A8091FB669}" srcId="{5769297C-5ECF-4597-950A-015E577B5E01}" destId="{C4BC9FAA-DF7E-4390-ACE2-352E2FC88919}" srcOrd="1" destOrd="0" parTransId="{9408FFA8-0A02-4B8E-A4B9-92F82AAC9858}" sibTransId="{005D1045-6A79-4773-94F7-B89016C2C045}"/>
    <dgm:cxn modelId="{0B98F43F-F83E-4C34-9CD7-72ACCF753B64}" type="presOf" srcId="{089AA945-1003-4F78-8C16-123A346BDDC3}" destId="{2FF2DB2E-2903-481F-A5A7-8D5F1E994A68}" srcOrd="0" destOrd="0" presId="urn:microsoft.com/office/officeart/2008/layout/HorizontalMultiLevelHierarchy"/>
    <dgm:cxn modelId="{F3B4F730-FEC9-443B-83F8-26A240E373FC}" type="presOf" srcId="{065EE445-3103-40E3-A061-925BE2368B3E}" destId="{7CE4831E-44D5-4DAD-B704-D186949EB59D}" srcOrd="0" destOrd="0" presId="urn:microsoft.com/office/officeart/2008/layout/HorizontalMultiLevelHierarchy"/>
    <dgm:cxn modelId="{BE5D00A1-7639-4726-B764-3377CDD61D8F}" srcId="{5769297C-5ECF-4597-950A-015E577B5E01}" destId="{089AA945-1003-4F78-8C16-123A346BDDC3}" srcOrd="2" destOrd="0" parTransId="{6F69E5EA-CD13-4949-ABDB-89C0AD50BB79}" sibTransId="{5FEB408F-0468-41E9-9EE4-F7D4C8AAC820}"/>
    <dgm:cxn modelId="{B69C9DC4-99BC-4266-9BCA-BBE30F3053F0}" srcId="{065EE445-3103-40E3-A061-925BE2368B3E}" destId="{0D544973-30DD-4725-83A5-2AF110383B16}" srcOrd="1" destOrd="0" parTransId="{6B39FEE7-4A05-475E-8EAA-B50AF2D18B5E}" sibTransId="{4C4C58F8-EB14-400C-B526-C20CE09FB808}"/>
    <dgm:cxn modelId="{18755FEB-DA8C-4FC7-A09B-02472BE0F357}" type="presOf" srcId="{A55B5885-A047-4CDF-8966-8EA143F5842F}" destId="{31C5C22A-A0B6-4D81-B2E8-72CAC180113B}" srcOrd="0" destOrd="0" presId="urn:microsoft.com/office/officeart/2008/layout/HorizontalMultiLevelHierarchy"/>
    <dgm:cxn modelId="{86634A99-C037-47B6-8A83-76D531DCB1A3}" type="presOf" srcId="{2AEB0A7A-376C-453E-B530-D0AA3C7A575A}" destId="{FC543FA9-18D5-4ACA-B796-B1ED83A4718D}" srcOrd="0" destOrd="0" presId="urn:microsoft.com/office/officeart/2008/layout/HorizontalMultiLevelHierarchy"/>
    <dgm:cxn modelId="{6BD2CD47-01DB-484D-A431-B15CFC39091D}" type="presOf" srcId="{6F69E5EA-CD13-4949-ABDB-89C0AD50BB79}" destId="{2A4697CA-2CD6-43A5-AC7A-6958DB5894D3}" srcOrd="0" destOrd="0" presId="urn:microsoft.com/office/officeart/2008/layout/HorizontalMultiLevelHierarchy"/>
    <dgm:cxn modelId="{0205A3AC-9963-4064-B2B2-05596BEE33F1}" type="presOf" srcId="{DD9A6592-34A5-417A-B528-EF1CCBE4A7D6}" destId="{062B517D-3293-46D0-A559-150C694B050A}" srcOrd="0" destOrd="0" presId="urn:microsoft.com/office/officeart/2008/layout/HorizontalMultiLevelHierarchy"/>
    <dgm:cxn modelId="{67AAE792-00E9-4B31-9443-C135458FC8DF}" type="presOf" srcId="{6C53F907-8055-4F32-89D7-34EB8E4A0723}" destId="{B789637D-D26A-4BAF-B4A6-CA14C3B0DE66}" srcOrd="1" destOrd="0" presId="urn:microsoft.com/office/officeart/2008/layout/HorizontalMultiLevelHierarchy"/>
    <dgm:cxn modelId="{A5013098-B594-424A-AF47-99A80C120C60}" srcId="{A55B5885-A047-4CDF-8966-8EA143F5842F}" destId="{5769297C-5ECF-4597-950A-015E577B5E01}" srcOrd="1" destOrd="0" parTransId="{B8917D8A-E4FC-4EDB-B198-91A5BCC79108}" sibTransId="{24DBD2DF-FFA2-4BC3-86A8-765C2156200E}"/>
    <dgm:cxn modelId="{19657AE4-AB9B-46A9-8FDB-3BA0C4E58B0E}" type="presOf" srcId="{6B39FEE7-4A05-475E-8EAA-B50AF2D18B5E}" destId="{D26B16C7-A30D-445D-B7D1-7AEAA0BAEAD1}" srcOrd="1" destOrd="0" presId="urn:microsoft.com/office/officeart/2008/layout/HorizontalMultiLevelHierarchy"/>
    <dgm:cxn modelId="{2E571797-E9D5-4366-8F03-5B7D933D31CF}" srcId="{3D5E764C-05EE-456B-9893-2CD3905CEB86}" destId="{04C43EF7-D045-49AC-9237-8EAC31691F20}" srcOrd="0" destOrd="0" parTransId="{40879423-0D35-4966-8306-69639044C631}" sibTransId="{891EDA40-8E89-403F-BD0D-7376C44A7F1B}"/>
    <dgm:cxn modelId="{5C89C700-64C4-4F27-83A7-F0341535FA55}" type="presOf" srcId="{8163C392-3B26-48D0-98E5-F94660F0517B}" destId="{1341CA93-4C88-4452-ABD5-FA4543E1B10C}" srcOrd="0" destOrd="0" presId="urn:microsoft.com/office/officeart/2008/layout/HorizontalMultiLevelHierarchy"/>
    <dgm:cxn modelId="{3C30795A-91D5-4A14-9A06-BBCCF3553771}" srcId="{065EE445-3103-40E3-A061-925BE2368B3E}" destId="{CF7561C3-CAAA-40B9-81CF-B30F46FDD2E9}" srcOrd="0" destOrd="0" parTransId="{DD9A6592-34A5-417A-B528-EF1CCBE4A7D6}" sibTransId="{9EB65144-1A8D-44CD-BF73-C2830B2F49E5}"/>
    <dgm:cxn modelId="{6A2978B5-83E0-424F-8BD3-973B21E594C0}" type="presOf" srcId="{BF60C6B2-F5AC-4E13-BC9E-1A3D4E490887}" destId="{0611BBDB-A59D-46A6-8C93-6CA599D3FC34}" srcOrd="1" destOrd="0" presId="urn:microsoft.com/office/officeart/2008/layout/HorizontalMultiLevelHierarchy"/>
    <dgm:cxn modelId="{F041C70B-F1C9-4F5A-9BCE-E0D868FEA826}" type="presOf" srcId="{5769297C-5ECF-4597-950A-015E577B5E01}" destId="{0B38A330-E928-4E8C-B719-BBADA3CB1705}" srcOrd="0" destOrd="0" presId="urn:microsoft.com/office/officeart/2008/layout/HorizontalMultiLevelHierarchy"/>
    <dgm:cxn modelId="{A713D879-1441-49FF-8416-086B989BD962}" srcId="{3D5E764C-05EE-456B-9893-2CD3905CEB86}" destId="{33D4002F-5D71-4EEC-A4B6-C4A4C1B436DD}" srcOrd="2" destOrd="0" parTransId="{6C53F907-8055-4F32-89D7-34EB8E4A0723}" sibTransId="{0144F5E9-0E5D-47B3-BA5F-EDCC57186633}"/>
    <dgm:cxn modelId="{BA155286-870C-444A-B2D9-21770824D752}" type="presParOf" srcId="{03F60CDE-A996-4AC4-A0B0-83FE1C67C0F3}" destId="{49C4C4D0-552C-4D00-A20B-5A50732EA486}" srcOrd="0" destOrd="0" presId="urn:microsoft.com/office/officeart/2008/layout/HorizontalMultiLevelHierarchy"/>
    <dgm:cxn modelId="{6995FADA-BFA4-4DED-8978-EC0D14962469}" type="presParOf" srcId="{49C4C4D0-552C-4D00-A20B-5A50732EA486}" destId="{26DDB716-0D1B-4A90-905E-BC12E5402B1F}" srcOrd="0" destOrd="0" presId="urn:microsoft.com/office/officeart/2008/layout/HorizontalMultiLevelHierarchy"/>
    <dgm:cxn modelId="{850B8A87-D33A-405A-A045-B7055184ABFB}" type="presParOf" srcId="{49C4C4D0-552C-4D00-A20B-5A50732EA486}" destId="{0A7FCAF2-4FD5-436B-A3A7-97F1DC7E6CE2}" srcOrd="1" destOrd="0" presId="urn:microsoft.com/office/officeart/2008/layout/HorizontalMultiLevelHierarchy"/>
    <dgm:cxn modelId="{7AD7B3F2-1AE4-4ECC-AA3C-A64E890AA038}" type="presParOf" srcId="{0A7FCAF2-4FD5-436B-A3A7-97F1DC7E6CE2}" destId="{08F009D4-26CF-464A-A804-EE254D106663}" srcOrd="0" destOrd="0" presId="urn:microsoft.com/office/officeart/2008/layout/HorizontalMultiLevelHierarchy"/>
    <dgm:cxn modelId="{036B327B-A067-461D-A5C6-0D6DFBB542D7}" type="presParOf" srcId="{08F009D4-26CF-464A-A804-EE254D106663}" destId="{CC65DC8C-CCE3-47D0-BAE1-6C37C6970897}" srcOrd="0" destOrd="0" presId="urn:microsoft.com/office/officeart/2008/layout/HorizontalMultiLevelHierarchy"/>
    <dgm:cxn modelId="{CC61BA1B-F5F1-4CC1-986E-8EB4D4FC9AB3}" type="presParOf" srcId="{0A7FCAF2-4FD5-436B-A3A7-97F1DC7E6CE2}" destId="{BF38B374-344A-421C-AE25-AA680FABDC10}" srcOrd="1" destOrd="0" presId="urn:microsoft.com/office/officeart/2008/layout/HorizontalMultiLevelHierarchy"/>
    <dgm:cxn modelId="{BF2CA5E3-5ED7-4BEE-8CFD-3430EDD0E05E}" type="presParOf" srcId="{BF38B374-344A-421C-AE25-AA680FABDC10}" destId="{7610AE98-9217-4E8E-A115-79C1450931FE}" srcOrd="0" destOrd="0" presId="urn:microsoft.com/office/officeart/2008/layout/HorizontalMultiLevelHierarchy"/>
    <dgm:cxn modelId="{4379E9C2-9AA4-4B2B-A198-5CD2512C2BA9}" type="presParOf" srcId="{BF38B374-344A-421C-AE25-AA680FABDC10}" destId="{C3B5BF51-42F2-4390-8533-6746785543F2}" srcOrd="1" destOrd="0" presId="urn:microsoft.com/office/officeart/2008/layout/HorizontalMultiLevelHierarchy"/>
    <dgm:cxn modelId="{BF820EE9-BE3B-4EBE-8F84-C33D36F3BFC0}" type="presParOf" srcId="{0A7FCAF2-4FD5-436B-A3A7-97F1DC7E6CE2}" destId="{A4D90A4C-F557-429B-BA37-1A565BE94E36}" srcOrd="2" destOrd="0" presId="urn:microsoft.com/office/officeart/2008/layout/HorizontalMultiLevelHierarchy"/>
    <dgm:cxn modelId="{EAD7AFBC-4FDB-4492-B7E9-2A95078AAEC8}" type="presParOf" srcId="{A4D90A4C-F557-429B-BA37-1A565BE94E36}" destId="{B614CFD4-8076-4A0F-8A8E-6FC66052C207}" srcOrd="0" destOrd="0" presId="urn:microsoft.com/office/officeart/2008/layout/HorizontalMultiLevelHierarchy"/>
    <dgm:cxn modelId="{BCBF080B-416D-48E5-9367-EF3350133709}" type="presParOf" srcId="{0A7FCAF2-4FD5-436B-A3A7-97F1DC7E6CE2}" destId="{A7D8E268-E0CE-4D06-85F7-0C93ED2929DE}" srcOrd="3" destOrd="0" presId="urn:microsoft.com/office/officeart/2008/layout/HorizontalMultiLevelHierarchy"/>
    <dgm:cxn modelId="{15A127BE-F3FE-4038-AA9A-2D1735BD053F}" type="presParOf" srcId="{A7D8E268-E0CE-4D06-85F7-0C93ED2929DE}" destId="{B532748A-9918-4BE6-83A8-BBE49C912A9E}" srcOrd="0" destOrd="0" presId="urn:microsoft.com/office/officeart/2008/layout/HorizontalMultiLevelHierarchy"/>
    <dgm:cxn modelId="{AFCF5A42-9C57-4275-950D-787B7309ABBB}" type="presParOf" srcId="{A7D8E268-E0CE-4D06-85F7-0C93ED2929DE}" destId="{C3BF79FA-6742-47BA-B08F-CB11E0C543C2}" srcOrd="1" destOrd="0" presId="urn:microsoft.com/office/officeart/2008/layout/HorizontalMultiLevelHierarchy"/>
    <dgm:cxn modelId="{CA7B0C2F-9CF1-4EAB-ABB5-42D9C715B7FE}" type="presParOf" srcId="{0A7FCAF2-4FD5-436B-A3A7-97F1DC7E6CE2}" destId="{6DD68224-F91A-41B3-A4F3-6C7B927A0D17}" srcOrd="4" destOrd="0" presId="urn:microsoft.com/office/officeart/2008/layout/HorizontalMultiLevelHierarchy"/>
    <dgm:cxn modelId="{07DC360F-359D-4DC4-ABD9-2FBB4B97C0AF}" type="presParOf" srcId="{6DD68224-F91A-41B3-A4F3-6C7B927A0D17}" destId="{B789637D-D26A-4BAF-B4A6-CA14C3B0DE66}" srcOrd="0" destOrd="0" presId="urn:microsoft.com/office/officeart/2008/layout/HorizontalMultiLevelHierarchy"/>
    <dgm:cxn modelId="{B0F7FD59-B53D-483C-8414-19422049C202}" type="presParOf" srcId="{0A7FCAF2-4FD5-436B-A3A7-97F1DC7E6CE2}" destId="{A523546F-71EC-41C5-ADC4-7838D10AB042}" srcOrd="5" destOrd="0" presId="urn:microsoft.com/office/officeart/2008/layout/HorizontalMultiLevelHierarchy"/>
    <dgm:cxn modelId="{97E373FB-4CB3-4EA2-B550-A71509E6D2DC}" type="presParOf" srcId="{A523546F-71EC-41C5-ADC4-7838D10AB042}" destId="{D6FE80C3-D169-48FD-A179-E58C015A380E}" srcOrd="0" destOrd="0" presId="urn:microsoft.com/office/officeart/2008/layout/HorizontalMultiLevelHierarchy"/>
    <dgm:cxn modelId="{31B45EDD-CE3A-4C5E-9837-448F04DF3A7A}" type="presParOf" srcId="{A523546F-71EC-41C5-ADC4-7838D10AB042}" destId="{E7B35129-BF9D-47FE-BB20-645AA9A50E36}" srcOrd="1" destOrd="0" presId="urn:microsoft.com/office/officeart/2008/layout/HorizontalMultiLevelHierarchy"/>
    <dgm:cxn modelId="{1BF3CE25-BD41-400D-9D74-2BC4E052ABD0}" type="presParOf" srcId="{0A7FCAF2-4FD5-436B-A3A7-97F1DC7E6CE2}" destId="{FC543FA9-18D5-4ACA-B796-B1ED83A4718D}" srcOrd="6" destOrd="0" presId="urn:microsoft.com/office/officeart/2008/layout/HorizontalMultiLevelHierarchy"/>
    <dgm:cxn modelId="{868125B8-C1CC-439C-900E-894D40AAB408}" type="presParOf" srcId="{FC543FA9-18D5-4ACA-B796-B1ED83A4718D}" destId="{207FDA99-A90A-46D9-B6E6-A134EDFFAE5F}" srcOrd="0" destOrd="0" presId="urn:microsoft.com/office/officeart/2008/layout/HorizontalMultiLevelHierarchy"/>
    <dgm:cxn modelId="{5AD630C3-2354-4A31-86B9-7ABF2E258CE5}" type="presParOf" srcId="{0A7FCAF2-4FD5-436B-A3A7-97F1DC7E6CE2}" destId="{799B095C-EF06-48E7-A726-B9FA7FA60583}" srcOrd="7" destOrd="0" presId="urn:microsoft.com/office/officeart/2008/layout/HorizontalMultiLevelHierarchy"/>
    <dgm:cxn modelId="{31A029FA-8410-4AAF-A3CE-274925C0E47D}" type="presParOf" srcId="{799B095C-EF06-48E7-A726-B9FA7FA60583}" destId="{1341CA93-4C88-4452-ABD5-FA4543E1B10C}" srcOrd="0" destOrd="0" presId="urn:microsoft.com/office/officeart/2008/layout/HorizontalMultiLevelHierarchy"/>
    <dgm:cxn modelId="{54065EF4-4AB7-4AD5-A957-33AE4766FEA7}" type="presParOf" srcId="{799B095C-EF06-48E7-A726-B9FA7FA60583}" destId="{4A112AAF-9A95-4DEF-B9F9-AB1F03C904A5}" srcOrd="1" destOrd="0" presId="urn:microsoft.com/office/officeart/2008/layout/HorizontalMultiLevelHierarchy"/>
    <dgm:cxn modelId="{CBB1100A-5AF6-409A-9668-3A05C7BC64D2}" type="presParOf" srcId="{0A7FCAF2-4FD5-436B-A3A7-97F1DC7E6CE2}" destId="{E9142623-E5F9-48AD-9A44-CBEFF7919B6B}" srcOrd="8" destOrd="0" presId="urn:microsoft.com/office/officeart/2008/layout/HorizontalMultiLevelHierarchy"/>
    <dgm:cxn modelId="{636A3A15-C48B-4CE1-B81A-6C376527BB5C}" type="presParOf" srcId="{E9142623-E5F9-48AD-9A44-CBEFF7919B6B}" destId="{0611BBDB-A59D-46A6-8C93-6CA599D3FC34}" srcOrd="0" destOrd="0" presId="urn:microsoft.com/office/officeart/2008/layout/HorizontalMultiLevelHierarchy"/>
    <dgm:cxn modelId="{AD0DCA34-D56A-48A9-9DE7-CED7E2978EB4}" type="presParOf" srcId="{0A7FCAF2-4FD5-436B-A3A7-97F1DC7E6CE2}" destId="{EC79FF25-9321-444E-B05C-4C162FE1D631}" srcOrd="9" destOrd="0" presId="urn:microsoft.com/office/officeart/2008/layout/HorizontalMultiLevelHierarchy"/>
    <dgm:cxn modelId="{52C96050-492F-4667-859B-F452294D0377}" type="presParOf" srcId="{EC79FF25-9321-444E-B05C-4C162FE1D631}" destId="{31C5C22A-A0B6-4D81-B2E8-72CAC180113B}" srcOrd="0" destOrd="0" presId="urn:microsoft.com/office/officeart/2008/layout/HorizontalMultiLevelHierarchy"/>
    <dgm:cxn modelId="{693149FC-8475-4DB9-9091-6DCBEA147A9E}" type="presParOf" srcId="{EC79FF25-9321-444E-B05C-4C162FE1D631}" destId="{5EE1FFA4-A4CC-4FAF-99DD-779C66370FA6}" srcOrd="1" destOrd="0" presId="urn:microsoft.com/office/officeart/2008/layout/HorizontalMultiLevelHierarchy"/>
    <dgm:cxn modelId="{177F5FBE-BD4D-46DC-BA1B-52258414D321}" type="presParOf" srcId="{5EE1FFA4-A4CC-4FAF-99DD-779C66370FA6}" destId="{906FFD04-8BB2-4D8C-B9FD-8B99DE150ECB}" srcOrd="0" destOrd="0" presId="urn:microsoft.com/office/officeart/2008/layout/HorizontalMultiLevelHierarchy"/>
    <dgm:cxn modelId="{F290C970-400C-413D-9537-82DA4FEA5DC1}" type="presParOf" srcId="{906FFD04-8BB2-4D8C-B9FD-8B99DE150ECB}" destId="{0B1CB234-EB73-4387-AD13-B476DAC9928F}" srcOrd="0" destOrd="0" presId="urn:microsoft.com/office/officeart/2008/layout/HorizontalMultiLevelHierarchy"/>
    <dgm:cxn modelId="{8FB591F3-C631-4E76-8BA0-4F56EF4C10C4}" type="presParOf" srcId="{5EE1FFA4-A4CC-4FAF-99DD-779C66370FA6}" destId="{63BC9A7B-329E-48D0-B490-C8B6222AB693}" srcOrd="1" destOrd="0" presId="urn:microsoft.com/office/officeart/2008/layout/HorizontalMultiLevelHierarchy"/>
    <dgm:cxn modelId="{BD6C7EB9-A352-43B4-9863-4EDD8C2A9371}" type="presParOf" srcId="{63BC9A7B-329E-48D0-B490-C8B6222AB693}" destId="{7CE4831E-44D5-4DAD-B704-D186949EB59D}" srcOrd="0" destOrd="0" presId="urn:microsoft.com/office/officeart/2008/layout/HorizontalMultiLevelHierarchy"/>
    <dgm:cxn modelId="{BD2F6A88-4BA6-41C5-8164-C0E23EBF1388}" type="presParOf" srcId="{63BC9A7B-329E-48D0-B490-C8B6222AB693}" destId="{22E0FC81-51A0-402A-84C2-4FB045B3500C}" srcOrd="1" destOrd="0" presId="urn:microsoft.com/office/officeart/2008/layout/HorizontalMultiLevelHierarchy"/>
    <dgm:cxn modelId="{04FCAF0A-27CD-49A4-AAAC-5EDDD340DC78}" type="presParOf" srcId="{22E0FC81-51A0-402A-84C2-4FB045B3500C}" destId="{062B517D-3293-46D0-A559-150C694B050A}" srcOrd="0" destOrd="0" presId="urn:microsoft.com/office/officeart/2008/layout/HorizontalMultiLevelHierarchy"/>
    <dgm:cxn modelId="{708D910B-2036-4840-880D-565FD6AAFE1F}" type="presParOf" srcId="{062B517D-3293-46D0-A559-150C694B050A}" destId="{64563F1A-458A-4E4D-BAC2-0E3DBE4F16FF}" srcOrd="0" destOrd="0" presId="urn:microsoft.com/office/officeart/2008/layout/HorizontalMultiLevelHierarchy"/>
    <dgm:cxn modelId="{189B68C4-D26A-4DD1-9BE3-6FBC9292F7EC}" type="presParOf" srcId="{22E0FC81-51A0-402A-84C2-4FB045B3500C}" destId="{B4180415-C844-4ECE-A8C9-B4EF740A0D64}" srcOrd="1" destOrd="0" presId="urn:microsoft.com/office/officeart/2008/layout/HorizontalMultiLevelHierarchy"/>
    <dgm:cxn modelId="{49BEEAA0-DCFA-45D3-9D8E-67486A528A86}" type="presParOf" srcId="{B4180415-C844-4ECE-A8C9-B4EF740A0D64}" destId="{97E6C135-1413-4FDB-8F24-6565A3BD2B0C}" srcOrd="0" destOrd="0" presId="urn:microsoft.com/office/officeart/2008/layout/HorizontalMultiLevelHierarchy"/>
    <dgm:cxn modelId="{0298CD53-39D9-4F29-90A1-723D1FB725DE}" type="presParOf" srcId="{B4180415-C844-4ECE-A8C9-B4EF740A0D64}" destId="{F5C82E33-8C21-4E75-BAB0-D80B681F65DF}" srcOrd="1" destOrd="0" presId="urn:microsoft.com/office/officeart/2008/layout/HorizontalMultiLevelHierarchy"/>
    <dgm:cxn modelId="{9C4C8946-C9F6-4B37-B04D-103CBBD2AEDF}" type="presParOf" srcId="{22E0FC81-51A0-402A-84C2-4FB045B3500C}" destId="{42D44692-5EC3-4C48-B4D8-58ACF16D4151}" srcOrd="2" destOrd="0" presId="urn:microsoft.com/office/officeart/2008/layout/HorizontalMultiLevelHierarchy"/>
    <dgm:cxn modelId="{908A9ECD-7050-46EA-9947-349874C0CBE8}" type="presParOf" srcId="{42D44692-5EC3-4C48-B4D8-58ACF16D4151}" destId="{D26B16C7-A30D-445D-B7D1-7AEAA0BAEAD1}" srcOrd="0" destOrd="0" presId="urn:microsoft.com/office/officeart/2008/layout/HorizontalMultiLevelHierarchy"/>
    <dgm:cxn modelId="{F8A389D3-4B32-450B-BAE7-6690DEB540B1}" type="presParOf" srcId="{22E0FC81-51A0-402A-84C2-4FB045B3500C}" destId="{9B417957-6C33-4B4C-8C6F-B25F22E40D33}" srcOrd="3" destOrd="0" presId="urn:microsoft.com/office/officeart/2008/layout/HorizontalMultiLevelHierarchy"/>
    <dgm:cxn modelId="{BAD25CA8-80CB-426A-9558-9FD8055BACEC}" type="presParOf" srcId="{9B417957-6C33-4B4C-8C6F-B25F22E40D33}" destId="{9003974F-84E4-4803-8AF9-680F0E69E699}" srcOrd="0" destOrd="0" presId="urn:microsoft.com/office/officeart/2008/layout/HorizontalMultiLevelHierarchy"/>
    <dgm:cxn modelId="{D394FDCC-9BF5-4ECD-8E75-C466AF222172}" type="presParOf" srcId="{9B417957-6C33-4B4C-8C6F-B25F22E40D33}" destId="{D5A510B9-B459-46E2-9F17-01C11E27EECE}" srcOrd="1" destOrd="0" presId="urn:microsoft.com/office/officeart/2008/layout/HorizontalMultiLevelHierarchy"/>
    <dgm:cxn modelId="{316A75BB-27B7-4876-8AFA-71DA44E2F798}" type="presParOf" srcId="{5EE1FFA4-A4CC-4FAF-99DD-779C66370FA6}" destId="{A0F0699F-41A8-4A0B-ABA1-654FBC2C6D31}" srcOrd="2" destOrd="0" presId="urn:microsoft.com/office/officeart/2008/layout/HorizontalMultiLevelHierarchy"/>
    <dgm:cxn modelId="{6819E144-5BDE-4679-A40D-D55DD2EA88AC}" type="presParOf" srcId="{A0F0699F-41A8-4A0B-ABA1-654FBC2C6D31}" destId="{055FF75A-6662-4095-BA15-A6A80248211C}" srcOrd="0" destOrd="0" presId="urn:microsoft.com/office/officeart/2008/layout/HorizontalMultiLevelHierarchy"/>
    <dgm:cxn modelId="{29CA6595-83A0-4428-8D95-4E603BDE821F}" type="presParOf" srcId="{5EE1FFA4-A4CC-4FAF-99DD-779C66370FA6}" destId="{EA0754D7-0373-4D87-9AC0-CAC4B97D6DC2}" srcOrd="3" destOrd="0" presId="urn:microsoft.com/office/officeart/2008/layout/HorizontalMultiLevelHierarchy"/>
    <dgm:cxn modelId="{5D546778-B55F-49ED-B70A-5458F4A5D18D}" type="presParOf" srcId="{EA0754D7-0373-4D87-9AC0-CAC4B97D6DC2}" destId="{0B38A330-E928-4E8C-B719-BBADA3CB1705}" srcOrd="0" destOrd="0" presId="urn:microsoft.com/office/officeart/2008/layout/HorizontalMultiLevelHierarchy"/>
    <dgm:cxn modelId="{F6FF012C-5CC5-4E98-9250-D0CE923F7787}" type="presParOf" srcId="{EA0754D7-0373-4D87-9AC0-CAC4B97D6DC2}" destId="{C22064D1-F8D0-41B3-9121-5A5D983CF758}" srcOrd="1" destOrd="0" presId="urn:microsoft.com/office/officeart/2008/layout/HorizontalMultiLevelHierarchy"/>
    <dgm:cxn modelId="{72627940-8886-45BC-9476-60D86AED9F27}" type="presParOf" srcId="{C22064D1-F8D0-41B3-9121-5A5D983CF758}" destId="{4C3F51D1-23EA-4E4D-9769-B42C96ACD25B}" srcOrd="0" destOrd="0" presId="urn:microsoft.com/office/officeart/2008/layout/HorizontalMultiLevelHierarchy"/>
    <dgm:cxn modelId="{075CDEA9-0388-464F-A2EE-397DA2126DD8}" type="presParOf" srcId="{4C3F51D1-23EA-4E4D-9769-B42C96ACD25B}" destId="{49A05411-D9F7-4F4D-89A9-A618BFE819E0}" srcOrd="0" destOrd="0" presId="urn:microsoft.com/office/officeart/2008/layout/HorizontalMultiLevelHierarchy"/>
    <dgm:cxn modelId="{82A12837-7011-4923-B3FA-FEAA0C46D306}" type="presParOf" srcId="{C22064D1-F8D0-41B3-9121-5A5D983CF758}" destId="{9748C6CD-588D-47E5-A873-95B56AB92D3D}" srcOrd="1" destOrd="0" presId="urn:microsoft.com/office/officeart/2008/layout/HorizontalMultiLevelHierarchy"/>
    <dgm:cxn modelId="{7EDB6333-B8F9-4766-956A-166559EE2EFA}" type="presParOf" srcId="{9748C6CD-588D-47E5-A873-95B56AB92D3D}" destId="{EC90FD2F-71CE-45CA-ACBF-A0623DD1EDCE}" srcOrd="0" destOrd="0" presId="urn:microsoft.com/office/officeart/2008/layout/HorizontalMultiLevelHierarchy"/>
    <dgm:cxn modelId="{2E9F7D22-3F80-4D44-A776-F1556E41AFC8}" type="presParOf" srcId="{9748C6CD-588D-47E5-A873-95B56AB92D3D}" destId="{7E82E2EA-10CB-4355-9AFB-2D01C1980A92}" srcOrd="1" destOrd="0" presId="urn:microsoft.com/office/officeart/2008/layout/HorizontalMultiLevelHierarchy"/>
    <dgm:cxn modelId="{6B3D643F-3893-49B9-BC10-1B8A7CBE8557}" type="presParOf" srcId="{C22064D1-F8D0-41B3-9121-5A5D983CF758}" destId="{9C7E46D2-C078-4ED8-B094-040292259D54}" srcOrd="2" destOrd="0" presId="urn:microsoft.com/office/officeart/2008/layout/HorizontalMultiLevelHierarchy"/>
    <dgm:cxn modelId="{86EC019F-38C6-46E0-A7A6-2908F097FED4}" type="presParOf" srcId="{9C7E46D2-C078-4ED8-B094-040292259D54}" destId="{6A56EAD6-A1E6-453E-9EB8-3161F548E512}" srcOrd="0" destOrd="0" presId="urn:microsoft.com/office/officeart/2008/layout/HorizontalMultiLevelHierarchy"/>
    <dgm:cxn modelId="{FC52E7D7-066E-43AD-9C06-537E8DFE92BB}" type="presParOf" srcId="{C22064D1-F8D0-41B3-9121-5A5D983CF758}" destId="{7CC1BE5A-50DF-4456-98F7-1B4DA64D9D9F}" srcOrd="3" destOrd="0" presId="urn:microsoft.com/office/officeart/2008/layout/HorizontalMultiLevelHierarchy"/>
    <dgm:cxn modelId="{8129F86D-E866-4491-9CCD-E204FE1968E8}" type="presParOf" srcId="{7CC1BE5A-50DF-4456-98F7-1B4DA64D9D9F}" destId="{1BD23DD5-375A-4107-8A2A-5E21F85C540E}" srcOrd="0" destOrd="0" presId="urn:microsoft.com/office/officeart/2008/layout/HorizontalMultiLevelHierarchy"/>
    <dgm:cxn modelId="{C2733F93-5422-43DA-A4A8-369B121EAFB9}" type="presParOf" srcId="{7CC1BE5A-50DF-4456-98F7-1B4DA64D9D9F}" destId="{81A25B90-A86E-4A3A-A1FD-E759F39D33D8}" srcOrd="1" destOrd="0" presId="urn:microsoft.com/office/officeart/2008/layout/HorizontalMultiLevelHierarchy"/>
    <dgm:cxn modelId="{B5228425-4161-488C-8F50-6BEDDA6B2C6C}" type="presParOf" srcId="{C22064D1-F8D0-41B3-9121-5A5D983CF758}" destId="{2A4697CA-2CD6-43A5-AC7A-6958DB5894D3}" srcOrd="4" destOrd="0" presId="urn:microsoft.com/office/officeart/2008/layout/HorizontalMultiLevelHierarchy"/>
    <dgm:cxn modelId="{C963E1FE-1B67-4AB5-BDA9-6FEE31FCD4E1}" type="presParOf" srcId="{2A4697CA-2CD6-43A5-AC7A-6958DB5894D3}" destId="{FB6F8AF5-6E40-40E0-9B97-0341DD413C31}" srcOrd="0" destOrd="0" presId="urn:microsoft.com/office/officeart/2008/layout/HorizontalMultiLevelHierarchy"/>
    <dgm:cxn modelId="{032B2E93-ED94-464E-9E58-0A23DEBD611D}" type="presParOf" srcId="{C22064D1-F8D0-41B3-9121-5A5D983CF758}" destId="{B03CF2C1-0C28-469D-A5EC-A8A9DF210033}" srcOrd="5" destOrd="0" presId="urn:microsoft.com/office/officeart/2008/layout/HorizontalMultiLevelHierarchy"/>
    <dgm:cxn modelId="{287CC498-EC47-44EC-98CC-1BD3691CB764}" type="presParOf" srcId="{B03CF2C1-0C28-469D-A5EC-A8A9DF210033}" destId="{2FF2DB2E-2903-481F-A5A7-8D5F1E994A68}" srcOrd="0" destOrd="0" presId="urn:microsoft.com/office/officeart/2008/layout/HorizontalMultiLevelHierarchy"/>
    <dgm:cxn modelId="{18E2EABB-625D-45F6-A4F0-A4090EB89918}" type="presParOf" srcId="{B03CF2C1-0C28-469D-A5EC-A8A9DF210033}" destId="{06C64982-145C-4FFD-9DA0-9225C458F2B6}" srcOrd="1" destOrd="0" presId="urn:microsoft.com/office/officeart/2008/layout/HorizontalMultiLevelHierarchy"/>
    <dgm:cxn modelId="{351CA077-8AA4-4D30-BFC6-19138328B01C}" type="presParOf" srcId="{C22064D1-F8D0-41B3-9121-5A5D983CF758}" destId="{E88ED06E-C1A1-4235-B82D-04929BDC9C88}" srcOrd="6" destOrd="0" presId="urn:microsoft.com/office/officeart/2008/layout/HorizontalMultiLevelHierarchy"/>
    <dgm:cxn modelId="{E9E29626-E9C1-4DBA-B21E-E14FD064F5BD}" type="presParOf" srcId="{E88ED06E-C1A1-4235-B82D-04929BDC9C88}" destId="{DB5141FF-35C4-40D8-928A-CCCBAD4C1112}" srcOrd="0" destOrd="0" presId="urn:microsoft.com/office/officeart/2008/layout/HorizontalMultiLevelHierarchy"/>
    <dgm:cxn modelId="{7ADE5E08-F06B-4312-8022-8212FE121E4D}" type="presParOf" srcId="{C22064D1-F8D0-41B3-9121-5A5D983CF758}" destId="{C8A866F8-4456-44B5-81F6-EDAE301FF654}" srcOrd="7" destOrd="0" presId="urn:microsoft.com/office/officeart/2008/layout/HorizontalMultiLevelHierarchy"/>
    <dgm:cxn modelId="{A64BDD5B-7E7F-429C-9675-DB24121EAFE7}" type="presParOf" srcId="{C8A866F8-4456-44B5-81F6-EDAE301FF654}" destId="{4FB0CBED-139E-4778-B234-1DB5286F9400}" srcOrd="0" destOrd="0" presId="urn:microsoft.com/office/officeart/2008/layout/HorizontalMultiLevelHierarchy"/>
    <dgm:cxn modelId="{A51DFFDE-631F-43F4-A4A5-AE5963C795AB}" type="presParOf" srcId="{C8A866F8-4456-44B5-81F6-EDAE301FF654}" destId="{DF1C086E-4ED4-4924-BAD3-140D2CB7F87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8ED06E-C1A1-4235-B82D-04929BDC9C88}">
      <dsp:nvSpPr>
        <dsp:cNvPr id="0" name=""/>
        <dsp:cNvSpPr/>
      </dsp:nvSpPr>
      <dsp:spPr>
        <a:xfrm>
          <a:off x="8245943" y="4508943"/>
          <a:ext cx="579242" cy="71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9621" y="0"/>
              </a:lnTo>
              <a:lnTo>
                <a:pt x="289621" y="719290"/>
              </a:lnTo>
              <a:lnTo>
                <a:pt x="579242" y="719290"/>
              </a:lnTo>
            </a:path>
          </a:pathLst>
        </a:custGeom>
        <a:noFill/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8512476" y="4845500"/>
        <a:ext cx="46176" cy="46176"/>
      </dsp:txXfrm>
    </dsp:sp>
    <dsp:sp modelId="{2A4697CA-2CD6-43A5-AC7A-6958DB5894D3}">
      <dsp:nvSpPr>
        <dsp:cNvPr id="0" name=""/>
        <dsp:cNvSpPr/>
      </dsp:nvSpPr>
      <dsp:spPr>
        <a:xfrm>
          <a:off x="8245943" y="4303909"/>
          <a:ext cx="559645" cy="205033"/>
        </a:xfrm>
        <a:custGeom>
          <a:avLst/>
          <a:gdLst/>
          <a:ahLst/>
          <a:cxnLst/>
          <a:rect l="0" t="0" r="0" b="0"/>
          <a:pathLst>
            <a:path>
              <a:moveTo>
                <a:pt x="0" y="205033"/>
              </a:moveTo>
              <a:lnTo>
                <a:pt x="279822" y="205033"/>
              </a:lnTo>
              <a:lnTo>
                <a:pt x="279822" y="0"/>
              </a:lnTo>
              <a:lnTo>
                <a:pt x="559645" y="0"/>
              </a:lnTo>
            </a:path>
          </a:pathLst>
        </a:custGeom>
        <a:noFill/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8510865" y="4391526"/>
        <a:ext cx="29801" cy="29801"/>
      </dsp:txXfrm>
    </dsp:sp>
    <dsp:sp modelId="{9C7E46D2-C078-4ED8-B094-040292259D54}">
      <dsp:nvSpPr>
        <dsp:cNvPr id="0" name=""/>
        <dsp:cNvSpPr/>
      </dsp:nvSpPr>
      <dsp:spPr>
        <a:xfrm>
          <a:off x="8245943" y="3335204"/>
          <a:ext cx="559130" cy="1173739"/>
        </a:xfrm>
        <a:custGeom>
          <a:avLst/>
          <a:gdLst/>
          <a:ahLst/>
          <a:cxnLst/>
          <a:rect l="0" t="0" r="0" b="0"/>
          <a:pathLst>
            <a:path>
              <a:moveTo>
                <a:pt x="0" y="1173739"/>
              </a:moveTo>
              <a:lnTo>
                <a:pt x="279565" y="1173739"/>
              </a:lnTo>
              <a:lnTo>
                <a:pt x="279565" y="0"/>
              </a:lnTo>
              <a:lnTo>
                <a:pt x="559130" y="0"/>
              </a:lnTo>
            </a:path>
          </a:pathLst>
        </a:custGeom>
        <a:noFill/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8493005" y="3889570"/>
        <a:ext cx="65005" cy="65005"/>
      </dsp:txXfrm>
    </dsp:sp>
    <dsp:sp modelId="{4C3F51D1-23EA-4E4D-9769-B42C96ACD25B}">
      <dsp:nvSpPr>
        <dsp:cNvPr id="0" name=""/>
        <dsp:cNvSpPr/>
      </dsp:nvSpPr>
      <dsp:spPr>
        <a:xfrm>
          <a:off x="8245943" y="2107901"/>
          <a:ext cx="549754" cy="2401041"/>
        </a:xfrm>
        <a:custGeom>
          <a:avLst/>
          <a:gdLst/>
          <a:ahLst/>
          <a:cxnLst/>
          <a:rect l="0" t="0" r="0" b="0"/>
          <a:pathLst>
            <a:path>
              <a:moveTo>
                <a:pt x="0" y="2401041"/>
              </a:moveTo>
              <a:lnTo>
                <a:pt x="274877" y="2401041"/>
              </a:lnTo>
              <a:lnTo>
                <a:pt x="274877" y="0"/>
              </a:lnTo>
              <a:lnTo>
                <a:pt x="549754" y="0"/>
              </a:lnTo>
            </a:path>
          </a:pathLst>
        </a:custGeom>
        <a:noFill/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8459241" y="3246843"/>
        <a:ext cx="123158" cy="123158"/>
      </dsp:txXfrm>
    </dsp:sp>
    <dsp:sp modelId="{A0F0699F-41A8-4A0B-ABA1-654FBC2C6D31}">
      <dsp:nvSpPr>
        <dsp:cNvPr id="0" name=""/>
        <dsp:cNvSpPr/>
      </dsp:nvSpPr>
      <dsp:spPr>
        <a:xfrm>
          <a:off x="6488282" y="3778261"/>
          <a:ext cx="900381" cy="730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0190" y="0"/>
              </a:lnTo>
              <a:lnTo>
                <a:pt x="450190" y="730681"/>
              </a:lnTo>
              <a:lnTo>
                <a:pt x="900381" y="730681"/>
              </a:lnTo>
            </a:path>
          </a:pathLst>
        </a:custGeom>
        <a:noFill/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 dirty="0"/>
        </a:p>
      </dsp:txBody>
      <dsp:txXfrm>
        <a:off x="6909484" y="4114613"/>
        <a:ext cx="57978" cy="57978"/>
      </dsp:txXfrm>
    </dsp:sp>
    <dsp:sp modelId="{42D44692-5EC3-4C48-B4D8-58ACF16D4151}">
      <dsp:nvSpPr>
        <dsp:cNvPr id="0" name=""/>
        <dsp:cNvSpPr/>
      </dsp:nvSpPr>
      <dsp:spPr>
        <a:xfrm>
          <a:off x="8319887" y="921138"/>
          <a:ext cx="505660" cy="1340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830" y="0"/>
              </a:lnTo>
              <a:lnTo>
                <a:pt x="252830" y="134028"/>
              </a:lnTo>
              <a:lnTo>
                <a:pt x="505660" y="134028"/>
              </a:lnTo>
            </a:path>
          </a:pathLst>
        </a:custGeom>
        <a:noFill/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8559640" y="975074"/>
        <a:ext cx="26156" cy="26156"/>
      </dsp:txXfrm>
    </dsp:sp>
    <dsp:sp modelId="{062B517D-3293-46D0-A559-150C694B050A}">
      <dsp:nvSpPr>
        <dsp:cNvPr id="0" name=""/>
        <dsp:cNvSpPr/>
      </dsp:nvSpPr>
      <dsp:spPr>
        <a:xfrm>
          <a:off x="8319887" y="321541"/>
          <a:ext cx="496549" cy="599596"/>
        </a:xfrm>
        <a:custGeom>
          <a:avLst/>
          <a:gdLst/>
          <a:ahLst/>
          <a:cxnLst/>
          <a:rect l="0" t="0" r="0" b="0"/>
          <a:pathLst>
            <a:path>
              <a:moveTo>
                <a:pt x="0" y="599596"/>
              </a:moveTo>
              <a:lnTo>
                <a:pt x="248274" y="599596"/>
              </a:lnTo>
              <a:lnTo>
                <a:pt x="248274" y="0"/>
              </a:lnTo>
              <a:lnTo>
                <a:pt x="496549" y="0"/>
              </a:lnTo>
            </a:path>
          </a:pathLst>
        </a:custGeom>
        <a:noFill/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8548699" y="601877"/>
        <a:ext cx="38925" cy="38925"/>
      </dsp:txXfrm>
    </dsp:sp>
    <dsp:sp modelId="{906FFD04-8BB2-4D8C-B9FD-8B99DE150ECB}">
      <dsp:nvSpPr>
        <dsp:cNvPr id="0" name=""/>
        <dsp:cNvSpPr/>
      </dsp:nvSpPr>
      <dsp:spPr>
        <a:xfrm>
          <a:off x="6488282" y="921138"/>
          <a:ext cx="935858" cy="2857123"/>
        </a:xfrm>
        <a:custGeom>
          <a:avLst/>
          <a:gdLst/>
          <a:ahLst/>
          <a:cxnLst/>
          <a:rect l="0" t="0" r="0" b="0"/>
          <a:pathLst>
            <a:path>
              <a:moveTo>
                <a:pt x="0" y="2857123"/>
              </a:moveTo>
              <a:lnTo>
                <a:pt x="467929" y="2857123"/>
              </a:lnTo>
              <a:lnTo>
                <a:pt x="467929" y="0"/>
              </a:lnTo>
              <a:lnTo>
                <a:pt x="935858" y="0"/>
              </a:lnTo>
            </a:path>
          </a:pathLst>
        </a:custGeom>
        <a:noFill/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6881049" y="2274537"/>
        <a:ext cx="150324" cy="150324"/>
      </dsp:txXfrm>
    </dsp:sp>
    <dsp:sp modelId="{E9142623-E5F9-48AD-9A44-CBEFF7919B6B}">
      <dsp:nvSpPr>
        <dsp:cNvPr id="0" name=""/>
        <dsp:cNvSpPr/>
      </dsp:nvSpPr>
      <dsp:spPr>
        <a:xfrm>
          <a:off x="2364631" y="2064339"/>
          <a:ext cx="2243468" cy="17139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21734" y="0"/>
              </a:lnTo>
              <a:lnTo>
                <a:pt x="1121734" y="1713922"/>
              </a:lnTo>
              <a:lnTo>
                <a:pt x="2243468" y="1713922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3415784" y="2850719"/>
        <a:ext cx="141161" cy="141161"/>
      </dsp:txXfrm>
    </dsp:sp>
    <dsp:sp modelId="{FC543FA9-18D5-4ACA-B796-B1ED83A4718D}">
      <dsp:nvSpPr>
        <dsp:cNvPr id="0" name=""/>
        <dsp:cNvSpPr/>
      </dsp:nvSpPr>
      <dsp:spPr>
        <a:xfrm>
          <a:off x="2364631" y="2064339"/>
          <a:ext cx="2242207" cy="789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21103" y="0"/>
              </a:lnTo>
              <a:lnTo>
                <a:pt x="1121103" y="789705"/>
              </a:lnTo>
              <a:lnTo>
                <a:pt x="2242207" y="789705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3426305" y="2399761"/>
        <a:ext cx="118860" cy="118860"/>
      </dsp:txXfrm>
    </dsp:sp>
    <dsp:sp modelId="{6DD68224-F91A-41B3-A4F3-6C7B927A0D17}">
      <dsp:nvSpPr>
        <dsp:cNvPr id="0" name=""/>
        <dsp:cNvSpPr/>
      </dsp:nvSpPr>
      <dsp:spPr>
        <a:xfrm>
          <a:off x="2364631" y="2004552"/>
          <a:ext cx="225279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9786"/>
              </a:moveTo>
              <a:lnTo>
                <a:pt x="1126399" y="59786"/>
              </a:lnTo>
              <a:lnTo>
                <a:pt x="1126399" y="45720"/>
              </a:lnTo>
              <a:lnTo>
                <a:pt x="2252798" y="45720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3434709" y="1993951"/>
        <a:ext cx="112642" cy="112642"/>
      </dsp:txXfrm>
    </dsp:sp>
    <dsp:sp modelId="{A4D90A4C-F557-429B-BA37-1A565BE94E36}">
      <dsp:nvSpPr>
        <dsp:cNvPr id="0" name=""/>
        <dsp:cNvSpPr/>
      </dsp:nvSpPr>
      <dsp:spPr>
        <a:xfrm>
          <a:off x="2364631" y="1122267"/>
          <a:ext cx="2249180" cy="942071"/>
        </a:xfrm>
        <a:custGeom>
          <a:avLst/>
          <a:gdLst/>
          <a:ahLst/>
          <a:cxnLst/>
          <a:rect l="0" t="0" r="0" b="0"/>
          <a:pathLst>
            <a:path>
              <a:moveTo>
                <a:pt x="0" y="942071"/>
              </a:moveTo>
              <a:lnTo>
                <a:pt x="1124590" y="942071"/>
              </a:lnTo>
              <a:lnTo>
                <a:pt x="1124590" y="0"/>
              </a:lnTo>
              <a:lnTo>
                <a:pt x="2249180" y="0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3428259" y="1532340"/>
        <a:ext cx="121925" cy="121925"/>
      </dsp:txXfrm>
    </dsp:sp>
    <dsp:sp modelId="{08F009D4-26CF-464A-A804-EE254D106663}">
      <dsp:nvSpPr>
        <dsp:cNvPr id="0" name=""/>
        <dsp:cNvSpPr/>
      </dsp:nvSpPr>
      <dsp:spPr>
        <a:xfrm>
          <a:off x="2364631" y="517380"/>
          <a:ext cx="618913" cy="1546958"/>
        </a:xfrm>
        <a:custGeom>
          <a:avLst/>
          <a:gdLst/>
          <a:ahLst/>
          <a:cxnLst/>
          <a:rect l="0" t="0" r="0" b="0"/>
          <a:pathLst>
            <a:path>
              <a:moveTo>
                <a:pt x="0" y="1546958"/>
              </a:moveTo>
              <a:lnTo>
                <a:pt x="309456" y="1546958"/>
              </a:lnTo>
              <a:lnTo>
                <a:pt x="309456" y="0"/>
              </a:lnTo>
              <a:lnTo>
                <a:pt x="618913" y="0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2632433" y="1249205"/>
        <a:ext cx="83308" cy="83308"/>
      </dsp:txXfrm>
    </dsp:sp>
    <dsp:sp modelId="{26DDB716-0D1B-4A90-905E-BC12E5402B1F}">
      <dsp:nvSpPr>
        <dsp:cNvPr id="0" name=""/>
        <dsp:cNvSpPr/>
      </dsp:nvSpPr>
      <dsp:spPr>
        <a:xfrm>
          <a:off x="1272610" y="1720115"/>
          <a:ext cx="1495596" cy="68844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PRESIDENTE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Pinuccia zone</a:t>
          </a:r>
          <a:endParaRPr lang="it-IT" sz="1200" kern="1200" dirty="0"/>
        </a:p>
      </dsp:txBody>
      <dsp:txXfrm>
        <a:off x="1272610" y="1720115"/>
        <a:ext cx="1495596" cy="688446"/>
      </dsp:txXfrm>
    </dsp:sp>
    <dsp:sp modelId="{7610AE98-9217-4E8E-A115-79C1450931FE}">
      <dsp:nvSpPr>
        <dsp:cNvPr id="0" name=""/>
        <dsp:cNvSpPr/>
      </dsp:nvSpPr>
      <dsp:spPr>
        <a:xfrm>
          <a:off x="2983545" y="148899"/>
          <a:ext cx="1444814" cy="73696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VICE PRESIDENTE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Paola </a:t>
          </a:r>
          <a:r>
            <a:rPr lang="it-IT" sz="1200" kern="1200" dirty="0" err="1" smtClean="0"/>
            <a:t>Belliato</a:t>
          </a:r>
          <a:endParaRPr lang="it-IT" sz="1200" kern="1200" dirty="0"/>
        </a:p>
      </dsp:txBody>
      <dsp:txXfrm>
        <a:off x="2983545" y="148899"/>
        <a:ext cx="1444814" cy="736961"/>
      </dsp:txXfrm>
    </dsp:sp>
    <dsp:sp modelId="{B532748A-9918-4BE6-83A8-BBE49C912A9E}">
      <dsp:nvSpPr>
        <dsp:cNvPr id="0" name=""/>
        <dsp:cNvSpPr/>
      </dsp:nvSpPr>
      <dsp:spPr>
        <a:xfrm>
          <a:off x="4613811" y="703946"/>
          <a:ext cx="1922882" cy="83664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DIRETTORE SPORTIVO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Gabriele Rossi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0" i="1" kern="1200" dirty="0" smtClean="0"/>
            <a:t>CONSIGLIERE REGIONALE FGV-FGI</a:t>
          </a:r>
          <a:endParaRPr lang="it-IT" sz="1200" kern="1200" dirty="0"/>
        </a:p>
      </dsp:txBody>
      <dsp:txXfrm>
        <a:off x="4613811" y="703946"/>
        <a:ext cx="1922882" cy="836643"/>
      </dsp:txXfrm>
    </dsp:sp>
    <dsp:sp modelId="{D6FE80C3-D169-48FD-A179-E58C015A380E}">
      <dsp:nvSpPr>
        <dsp:cNvPr id="0" name=""/>
        <dsp:cNvSpPr/>
      </dsp:nvSpPr>
      <dsp:spPr>
        <a:xfrm>
          <a:off x="4617430" y="1672677"/>
          <a:ext cx="1533265" cy="75519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CONSIGLIERE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0" i="1" kern="1200" dirty="0" smtClean="0"/>
            <a:t>Barbara Della Fortuna</a:t>
          </a:r>
          <a:endParaRPr lang="it-IT" sz="1200" kern="1200" dirty="0"/>
        </a:p>
      </dsp:txBody>
      <dsp:txXfrm>
        <a:off x="4617430" y="1672677"/>
        <a:ext cx="1533265" cy="755191"/>
      </dsp:txXfrm>
    </dsp:sp>
    <dsp:sp modelId="{1341CA93-4C88-4452-ABD5-FA4543E1B10C}">
      <dsp:nvSpPr>
        <dsp:cNvPr id="0" name=""/>
        <dsp:cNvSpPr/>
      </dsp:nvSpPr>
      <dsp:spPr>
        <a:xfrm>
          <a:off x="4606839" y="2531351"/>
          <a:ext cx="1543228" cy="64538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CONSIGLIERE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0" i="1" kern="1200" dirty="0" smtClean="0"/>
            <a:t>Ivan Nardi</a:t>
          </a:r>
          <a:endParaRPr lang="it-IT" sz="1200" kern="1200" dirty="0"/>
        </a:p>
      </dsp:txBody>
      <dsp:txXfrm>
        <a:off x="4606839" y="2531351"/>
        <a:ext cx="1543228" cy="645387"/>
      </dsp:txXfrm>
    </dsp:sp>
    <dsp:sp modelId="{31C5C22A-A0B6-4D81-B2E8-72CAC180113B}">
      <dsp:nvSpPr>
        <dsp:cNvPr id="0" name=""/>
        <dsp:cNvSpPr/>
      </dsp:nvSpPr>
      <dsp:spPr>
        <a:xfrm>
          <a:off x="4608100" y="3315689"/>
          <a:ext cx="1880182" cy="92514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DIRETTRICE TECNICA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err="1" smtClean="0"/>
            <a:t>Dott.Sa</a:t>
          </a:r>
          <a:r>
            <a:rPr lang="it-IT" sz="1200" kern="1200" dirty="0" smtClean="0"/>
            <a:t> Veronica Longo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Giudice internazionale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FIG</a:t>
          </a:r>
          <a:endParaRPr lang="it-IT" sz="1200" kern="1200" dirty="0"/>
        </a:p>
      </dsp:txBody>
      <dsp:txXfrm>
        <a:off x="4608100" y="3315689"/>
        <a:ext cx="1880182" cy="925144"/>
      </dsp:txXfrm>
    </dsp:sp>
    <dsp:sp modelId="{7CE4831E-44D5-4DAD-B704-D186949EB59D}">
      <dsp:nvSpPr>
        <dsp:cNvPr id="0" name=""/>
        <dsp:cNvSpPr/>
      </dsp:nvSpPr>
      <dsp:spPr>
        <a:xfrm>
          <a:off x="7424141" y="589024"/>
          <a:ext cx="895746" cy="66422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SEZIONE GINNASTICA ARTISTICA</a:t>
          </a:r>
        </a:p>
      </dsp:txBody>
      <dsp:txXfrm>
        <a:off x="7424141" y="589024"/>
        <a:ext cx="895746" cy="664227"/>
      </dsp:txXfrm>
    </dsp:sp>
    <dsp:sp modelId="{97E6C135-1413-4FDB-8F24-6565A3BD2B0C}">
      <dsp:nvSpPr>
        <dsp:cNvPr id="0" name=""/>
        <dsp:cNvSpPr/>
      </dsp:nvSpPr>
      <dsp:spPr>
        <a:xfrm>
          <a:off x="8816437" y="74547"/>
          <a:ext cx="2158601" cy="49398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ALLENATRICE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Teresa Palmisano</a:t>
          </a:r>
        </a:p>
      </dsp:txBody>
      <dsp:txXfrm>
        <a:off x="8816437" y="74547"/>
        <a:ext cx="2158601" cy="493988"/>
      </dsp:txXfrm>
    </dsp:sp>
    <dsp:sp modelId="{9003974F-84E4-4803-8AF9-680F0E69E699}">
      <dsp:nvSpPr>
        <dsp:cNvPr id="0" name=""/>
        <dsp:cNvSpPr/>
      </dsp:nvSpPr>
      <dsp:spPr>
        <a:xfrm>
          <a:off x="8825548" y="790623"/>
          <a:ext cx="2073326" cy="52908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ALLENATRICE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Marta </a:t>
          </a:r>
          <a:r>
            <a:rPr lang="it-IT" sz="1200" kern="1200" dirty="0" err="1" smtClean="0"/>
            <a:t>Gabbatel</a:t>
          </a:r>
          <a:endParaRPr lang="it-IT" sz="1200" kern="1200" dirty="0"/>
        </a:p>
      </dsp:txBody>
      <dsp:txXfrm>
        <a:off x="8825548" y="790623"/>
        <a:ext cx="2073326" cy="529086"/>
      </dsp:txXfrm>
    </dsp:sp>
    <dsp:sp modelId="{0B38A330-E928-4E8C-B719-BBADA3CB1705}">
      <dsp:nvSpPr>
        <dsp:cNvPr id="0" name=""/>
        <dsp:cNvSpPr/>
      </dsp:nvSpPr>
      <dsp:spPr>
        <a:xfrm>
          <a:off x="7388664" y="4062918"/>
          <a:ext cx="857278" cy="89205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SEZIONE GINNASTICA RITMICA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 dirty="0"/>
        </a:p>
      </dsp:txBody>
      <dsp:txXfrm>
        <a:off x="7388664" y="4062918"/>
        <a:ext cx="857278" cy="892050"/>
      </dsp:txXfrm>
    </dsp:sp>
    <dsp:sp modelId="{EC90FD2F-71CE-45CA-ACBF-A0623DD1EDCE}">
      <dsp:nvSpPr>
        <dsp:cNvPr id="0" name=""/>
        <dsp:cNvSpPr/>
      </dsp:nvSpPr>
      <dsp:spPr>
        <a:xfrm>
          <a:off x="8795697" y="1567491"/>
          <a:ext cx="2598928" cy="10808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ALLENATRICE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Tania Trenta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smtClean="0"/>
            <a:t>Tecnico Regionale FGI LIV 1 Tecnico Regionale </a:t>
          </a:r>
          <a:endParaRPr lang="it-IT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 dirty="0" smtClean="0"/>
        </a:p>
      </dsp:txBody>
      <dsp:txXfrm>
        <a:off x="8795697" y="1567491"/>
        <a:ext cx="2598928" cy="1080821"/>
      </dsp:txXfrm>
    </dsp:sp>
    <dsp:sp modelId="{1BD23DD5-375A-4107-8A2A-5E21F85C540E}">
      <dsp:nvSpPr>
        <dsp:cNvPr id="0" name=""/>
        <dsp:cNvSpPr/>
      </dsp:nvSpPr>
      <dsp:spPr>
        <a:xfrm>
          <a:off x="8805073" y="2995673"/>
          <a:ext cx="2079255" cy="67906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ALLENATRICE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Melanie </a:t>
          </a:r>
          <a:r>
            <a:rPr lang="it-IT" sz="1200" kern="1200" dirty="0" err="1" smtClean="0"/>
            <a:t>Savian</a:t>
          </a:r>
          <a:endParaRPr lang="it-IT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Tecnico Societario</a:t>
          </a:r>
          <a:endParaRPr lang="it-IT" sz="1200" kern="1200" dirty="0"/>
        </a:p>
      </dsp:txBody>
      <dsp:txXfrm>
        <a:off x="8805073" y="2995673"/>
        <a:ext cx="2079255" cy="679062"/>
      </dsp:txXfrm>
    </dsp:sp>
    <dsp:sp modelId="{2FF2DB2E-2903-481F-A5A7-8D5F1E994A68}">
      <dsp:nvSpPr>
        <dsp:cNvPr id="0" name=""/>
        <dsp:cNvSpPr/>
      </dsp:nvSpPr>
      <dsp:spPr>
        <a:xfrm>
          <a:off x="8805588" y="3907096"/>
          <a:ext cx="2080510" cy="79362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ALLENATRICE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err="1" smtClean="0"/>
            <a:t>Stefanie</a:t>
          </a:r>
          <a:r>
            <a:rPr lang="it-IT" sz="1200" kern="1200" dirty="0" smtClean="0"/>
            <a:t> </a:t>
          </a:r>
          <a:r>
            <a:rPr lang="it-IT" sz="1200" kern="1200" dirty="0" err="1" smtClean="0"/>
            <a:t>Savian</a:t>
          </a:r>
          <a:endParaRPr lang="it-IT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Tecnico </a:t>
          </a:r>
          <a:r>
            <a:rPr lang="it-IT" sz="1200" kern="1200" dirty="0" err="1" smtClean="0"/>
            <a:t>Societrario</a:t>
          </a:r>
          <a:endParaRPr lang="it-IT" sz="1200" kern="1200" dirty="0"/>
        </a:p>
      </dsp:txBody>
      <dsp:txXfrm>
        <a:off x="8805588" y="3907096"/>
        <a:ext cx="2080510" cy="793626"/>
      </dsp:txXfrm>
    </dsp:sp>
    <dsp:sp modelId="{4FB0CBED-139E-4778-B234-1DB5286F9400}">
      <dsp:nvSpPr>
        <dsp:cNvPr id="0" name=""/>
        <dsp:cNvSpPr/>
      </dsp:nvSpPr>
      <dsp:spPr>
        <a:xfrm>
          <a:off x="8825185" y="4917904"/>
          <a:ext cx="2063838" cy="6206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ALLENATRICE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Paola </a:t>
          </a:r>
          <a:r>
            <a:rPr lang="it-IT" sz="1200" kern="1200" dirty="0" err="1" smtClean="0"/>
            <a:t>Cerchier</a:t>
          </a:r>
          <a:endParaRPr lang="it-IT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Tecnico Societario</a:t>
          </a:r>
          <a:endParaRPr lang="it-IT" sz="1200" kern="1200" dirty="0"/>
        </a:p>
      </dsp:txBody>
      <dsp:txXfrm>
        <a:off x="8825185" y="4917904"/>
        <a:ext cx="2063838" cy="620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65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4385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237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7887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000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385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7090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4903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86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677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1588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8160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6590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5492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25747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565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4C9D96-49F2-4F2A-8594-D651237474DD}" type="datetimeFigureOut">
              <a:rPr lang="it-IT" smtClean="0"/>
              <a:t>26/01/2018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531298F-7840-4C3B-9A9D-15B49FB4DA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87097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978795"/>
              </p:ext>
            </p:extLst>
          </p:nvPr>
        </p:nvGraphicFramePr>
        <p:xfrm>
          <a:off x="-1013551" y="297455"/>
          <a:ext cx="12581262" cy="6378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39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zione">
  <a:themeElements>
    <a:clrScheme name="Sezion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zion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zion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TM04033917[[fn=Berlino]]</Template>
  <TotalTime>559</TotalTime>
  <Words>66</Words>
  <Application>Microsoft Office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Century Gothic</vt:lpstr>
      <vt:lpstr>Wingdings 3</vt:lpstr>
      <vt:lpstr>Sezione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</dc:title>
  <dc:creator>tecnico</dc:creator>
  <cp:lastModifiedBy>tecnico</cp:lastModifiedBy>
  <cp:revision>15</cp:revision>
  <dcterms:created xsi:type="dcterms:W3CDTF">2018-01-22T12:24:02Z</dcterms:created>
  <dcterms:modified xsi:type="dcterms:W3CDTF">2018-01-26T17:20:40Z</dcterms:modified>
</cp:coreProperties>
</file>